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9" r:id="rId2"/>
    <p:sldId id="257" r:id="rId3"/>
    <p:sldId id="260" r:id="rId4"/>
    <p:sldId id="258" r:id="rId5"/>
    <p:sldId id="261" r:id="rId6"/>
    <p:sldId id="266" r:id="rId7"/>
    <p:sldId id="267" r:id="rId8"/>
    <p:sldId id="262" r:id="rId9"/>
    <p:sldId id="263" r:id="rId10"/>
    <p:sldId id="264" r:id="rId11"/>
    <p:sldId id="265"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4660"/>
  </p:normalViewPr>
  <p:slideViewPr>
    <p:cSldViewPr snapToGrid="0">
      <p:cViewPr varScale="1">
        <p:scale>
          <a:sx n="63" d="100"/>
          <a:sy n="63" d="100"/>
        </p:scale>
        <p:origin x="6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gav Kella" userId="63bf9e17-f29d-4dc1-909f-86b2ef4f16b3" providerId="ADAL" clId="{3B7C2D63-C093-4F1B-8B03-A85DB28FFF39}"/>
    <pc:docChg chg="undo custSel modSld">
      <pc:chgData name="Bhargav Kella" userId="63bf9e17-f29d-4dc1-909f-86b2ef4f16b3" providerId="ADAL" clId="{3B7C2D63-C093-4F1B-8B03-A85DB28FFF39}" dt="2022-06-29T09:24:33.225" v="10" actId="26606"/>
      <pc:docMkLst>
        <pc:docMk/>
      </pc:docMkLst>
      <pc:sldChg chg="addSp delSp mod setBg setClrOvrMap">
        <pc:chgData name="Bhargav Kella" userId="63bf9e17-f29d-4dc1-909f-86b2ef4f16b3" providerId="ADAL" clId="{3B7C2D63-C093-4F1B-8B03-A85DB28FFF39}" dt="2022-06-29T09:24:33.225" v="10" actId="26606"/>
        <pc:sldMkLst>
          <pc:docMk/>
          <pc:sldMk cId="2271051215" sldId="264"/>
        </pc:sldMkLst>
        <pc:spChg chg="add del">
          <ac:chgData name="Bhargav Kella" userId="63bf9e17-f29d-4dc1-909f-86b2ef4f16b3" providerId="ADAL" clId="{3B7C2D63-C093-4F1B-8B03-A85DB28FFF39}" dt="2022-06-29T09:24:33.225" v="10" actId="26606"/>
          <ac:spMkLst>
            <pc:docMk/>
            <pc:sldMk cId="2271051215" sldId="264"/>
            <ac:spMk id="3" creationId="{7F6B8BC0-EB92-1554-7809-7FE3AE2B8326}"/>
          </ac:spMkLst>
        </pc:spChg>
        <pc:spChg chg="add del">
          <ac:chgData name="Bhargav Kella" userId="63bf9e17-f29d-4dc1-909f-86b2ef4f16b3" providerId="ADAL" clId="{3B7C2D63-C093-4F1B-8B03-A85DB28FFF39}" dt="2022-06-29T09:24:33.225" v="10" actId="26606"/>
          <ac:spMkLst>
            <pc:docMk/>
            <pc:sldMk cId="2271051215" sldId="264"/>
            <ac:spMk id="12" creationId="{4FA533C5-33E3-4611-AF9F-72811D8B26A6}"/>
          </ac:spMkLst>
        </pc:spChg>
        <pc:spChg chg="add del">
          <ac:chgData name="Bhargav Kella" userId="63bf9e17-f29d-4dc1-909f-86b2ef4f16b3" providerId="ADAL" clId="{3B7C2D63-C093-4F1B-8B03-A85DB28FFF39}" dt="2022-06-29T09:24:33.225" v="10" actId="26606"/>
          <ac:spMkLst>
            <pc:docMk/>
            <pc:sldMk cId="2271051215" sldId="264"/>
            <ac:spMk id="18" creationId="{87F0FDC4-AD8C-47D9-9131-623C98ADB0AE}"/>
          </ac:spMkLst>
        </pc:spChg>
        <pc:spChg chg="add del">
          <ac:chgData name="Bhargav Kella" userId="63bf9e17-f29d-4dc1-909f-86b2ef4f16b3" providerId="ADAL" clId="{3B7C2D63-C093-4F1B-8B03-A85DB28FFF39}" dt="2022-06-29T09:24:33.225" v="10" actId="26606"/>
          <ac:spMkLst>
            <pc:docMk/>
            <pc:sldMk cId="2271051215" sldId="264"/>
            <ac:spMk id="20" creationId="{052BEFF1-896C-45B1-B02C-96A6A1BC389A}"/>
          </ac:spMkLst>
        </pc:spChg>
        <pc:spChg chg="add del">
          <ac:chgData name="Bhargav Kella" userId="63bf9e17-f29d-4dc1-909f-86b2ef4f16b3" providerId="ADAL" clId="{3B7C2D63-C093-4F1B-8B03-A85DB28FFF39}" dt="2022-06-29T09:24:33.225" v="10" actId="26606"/>
          <ac:spMkLst>
            <pc:docMk/>
            <pc:sldMk cId="2271051215" sldId="264"/>
            <ac:spMk id="22" creationId="{BB237A14-61B1-4C00-A670-5D8D68A8668E}"/>
          </ac:spMkLst>
        </pc:spChg>
        <pc:spChg chg="add del">
          <ac:chgData name="Bhargav Kella" userId="63bf9e17-f29d-4dc1-909f-86b2ef4f16b3" providerId="ADAL" clId="{3B7C2D63-C093-4F1B-8B03-A85DB28FFF39}" dt="2022-06-29T09:24:33.225" v="10" actId="26606"/>
          <ac:spMkLst>
            <pc:docMk/>
            <pc:sldMk cId="2271051215" sldId="264"/>
            <ac:spMk id="24" creationId="{8598F259-6F54-47A3-8D13-1603D786A328}"/>
          </ac:spMkLst>
        </pc:spChg>
        <pc:spChg chg="add del">
          <ac:chgData name="Bhargav Kella" userId="63bf9e17-f29d-4dc1-909f-86b2ef4f16b3" providerId="ADAL" clId="{3B7C2D63-C093-4F1B-8B03-A85DB28FFF39}" dt="2022-06-29T09:24:33.225" v="10" actId="26606"/>
          <ac:spMkLst>
            <pc:docMk/>
            <pc:sldMk cId="2271051215" sldId="264"/>
            <ac:spMk id="26" creationId="{0BA768A8-4FED-4ED8-9E46-6BE72188ECD2}"/>
          </ac:spMkLst>
        </pc:spChg>
        <pc:spChg chg="add del">
          <ac:chgData name="Bhargav Kella" userId="63bf9e17-f29d-4dc1-909f-86b2ef4f16b3" providerId="ADAL" clId="{3B7C2D63-C093-4F1B-8B03-A85DB28FFF39}" dt="2022-06-29T09:24:25.569" v="3" actId="26606"/>
          <ac:spMkLst>
            <pc:docMk/>
            <pc:sldMk cId="2271051215" sldId="264"/>
            <ac:spMk id="35" creationId="{4FA533C5-33E3-4611-AF9F-72811D8B26A6}"/>
          </ac:spMkLst>
        </pc:spChg>
        <pc:spChg chg="add del">
          <ac:chgData name="Bhargav Kella" userId="63bf9e17-f29d-4dc1-909f-86b2ef4f16b3" providerId="ADAL" clId="{3B7C2D63-C093-4F1B-8B03-A85DB28FFF39}" dt="2022-06-29T09:24:23.686" v="1" actId="26606"/>
          <ac:spMkLst>
            <pc:docMk/>
            <pc:sldMk cId="2271051215" sldId="264"/>
            <ac:spMk id="36" creationId="{C393B4A7-6ABF-423D-A762-3CDB4897A833}"/>
          </ac:spMkLst>
        </pc:spChg>
        <pc:spChg chg="add del">
          <ac:chgData name="Bhargav Kella" userId="63bf9e17-f29d-4dc1-909f-86b2ef4f16b3" providerId="ADAL" clId="{3B7C2D63-C093-4F1B-8B03-A85DB28FFF39}" dt="2022-06-29T09:24:25.569" v="3" actId="26606"/>
          <ac:spMkLst>
            <pc:docMk/>
            <pc:sldMk cId="2271051215" sldId="264"/>
            <ac:spMk id="41" creationId="{87F0FDC4-AD8C-47D9-9131-623C98ADB0AE}"/>
          </ac:spMkLst>
        </pc:spChg>
        <pc:spChg chg="add del">
          <ac:chgData name="Bhargav Kella" userId="63bf9e17-f29d-4dc1-909f-86b2ef4f16b3" providerId="ADAL" clId="{3B7C2D63-C093-4F1B-8B03-A85DB28FFF39}" dt="2022-06-29T09:24:23.686" v="1" actId="26606"/>
          <ac:spMkLst>
            <pc:docMk/>
            <pc:sldMk cId="2271051215" sldId="264"/>
            <ac:spMk id="42" creationId="{01AD250C-F2EA-449F-9B14-DF5BB674C500}"/>
          </ac:spMkLst>
        </pc:spChg>
        <pc:spChg chg="add del">
          <ac:chgData name="Bhargav Kella" userId="63bf9e17-f29d-4dc1-909f-86b2ef4f16b3" providerId="ADAL" clId="{3B7C2D63-C093-4F1B-8B03-A85DB28FFF39}" dt="2022-06-29T09:24:25.569" v="3" actId="26606"/>
          <ac:spMkLst>
            <pc:docMk/>
            <pc:sldMk cId="2271051215" sldId="264"/>
            <ac:spMk id="43" creationId="{74CD14DB-BB81-479F-A1FC-1C75640E9F84}"/>
          </ac:spMkLst>
        </pc:spChg>
        <pc:spChg chg="add del">
          <ac:chgData name="Bhargav Kella" userId="63bf9e17-f29d-4dc1-909f-86b2ef4f16b3" providerId="ADAL" clId="{3B7C2D63-C093-4F1B-8B03-A85DB28FFF39}" dt="2022-06-29T09:24:23.686" v="1" actId="26606"/>
          <ac:spMkLst>
            <pc:docMk/>
            <pc:sldMk cId="2271051215" sldId="264"/>
            <ac:spMk id="44" creationId="{4E78424C-6FD0-41F8-9CAA-5DC19C42359F}"/>
          </ac:spMkLst>
        </pc:spChg>
        <pc:spChg chg="add del">
          <ac:chgData name="Bhargav Kella" userId="63bf9e17-f29d-4dc1-909f-86b2ef4f16b3" providerId="ADAL" clId="{3B7C2D63-C093-4F1B-8B03-A85DB28FFF39}" dt="2022-06-29T09:24:25.569" v="3" actId="26606"/>
          <ac:spMkLst>
            <pc:docMk/>
            <pc:sldMk cId="2271051215" sldId="264"/>
            <ac:spMk id="45" creationId="{C943A91B-7CA7-4592-A975-73B1BF8C4C74}"/>
          </ac:spMkLst>
        </pc:spChg>
        <pc:spChg chg="add del">
          <ac:chgData name="Bhargav Kella" userId="63bf9e17-f29d-4dc1-909f-86b2ef4f16b3" providerId="ADAL" clId="{3B7C2D63-C093-4F1B-8B03-A85DB28FFF39}" dt="2022-06-29T09:24:23.686" v="1" actId="26606"/>
          <ac:spMkLst>
            <pc:docMk/>
            <pc:sldMk cId="2271051215" sldId="264"/>
            <ac:spMk id="46" creationId="{DD136760-57DC-4301-8BEA-B71AD2D13905}"/>
          </ac:spMkLst>
        </pc:spChg>
        <pc:spChg chg="add del">
          <ac:chgData name="Bhargav Kella" userId="63bf9e17-f29d-4dc1-909f-86b2ef4f16b3" providerId="ADAL" clId="{3B7C2D63-C093-4F1B-8B03-A85DB28FFF39}" dt="2022-06-29T09:24:23.686" v="1" actId="26606"/>
          <ac:spMkLst>
            <pc:docMk/>
            <pc:sldMk cId="2271051215" sldId="264"/>
            <ac:spMk id="48" creationId="{BDC58DEA-1307-4F44-AD47-E613D8B76A89}"/>
          </ac:spMkLst>
        </pc:spChg>
        <pc:spChg chg="add del">
          <ac:chgData name="Bhargav Kella" userId="63bf9e17-f29d-4dc1-909f-86b2ef4f16b3" providerId="ADAL" clId="{3B7C2D63-C093-4F1B-8B03-A85DB28FFF39}" dt="2022-06-29T09:24:23.686" v="1" actId="26606"/>
          <ac:spMkLst>
            <pc:docMk/>
            <pc:sldMk cId="2271051215" sldId="264"/>
            <ac:spMk id="50" creationId="{C99B912D-1E4B-42AF-A2BE-CFEFEC916EE7}"/>
          </ac:spMkLst>
        </pc:spChg>
        <pc:spChg chg="add del">
          <ac:chgData name="Bhargav Kella" userId="63bf9e17-f29d-4dc1-909f-86b2ef4f16b3" providerId="ADAL" clId="{3B7C2D63-C093-4F1B-8B03-A85DB28FFF39}" dt="2022-06-29T09:24:30.729" v="7" actId="26606"/>
          <ac:spMkLst>
            <pc:docMk/>
            <pc:sldMk cId="2271051215" sldId="264"/>
            <ac:spMk id="51" creationId="{F3798573-F27B-47EB-8EA4-7EE34954C2D6}"/>
          </ac:spMkLst>
        </pc:spChg>
        <pc:spChg chg="add del">
          <ac:chgData name="Bhargav Kella" userId="63bf9e17-f29d-4dc1-909f-86b2ef4f16b3" providerId="ADAL" clId="{3B7C2D63-C093-4F1B-8B03-A85DB28FFF39}" dt="2022-06-29T09:24:25.569" v="3" actId="26606"/>
          <ac:spMkLst>
            <pc:docMk/>
            <pc:sldMk cId="2271051215" sldId="264"/>
            <ac:spMk id="53" creationId="{EC471314-E46A-414B-8D91-74880E84F187}"/>
          </ac:spMkLst>
        </pc:spChg>
        <pc:spChg chg="add del">
          <ac:chgData name="Bhargav Kella" userId="63bf9e17-f29d-4dc1-909f-86b2ef4f16b3" providerId="ADAL" clId="{3B7C2D63-C093-4F1B-8B03-A85DB28FFF39}" dt="2022-06-29T09:24:25.569" v="3" actId="26606"/>
          <ac:spMkLst>
            <pc:docMk/>
            <pc:sldMk cId="2271051215" sldId="264"/>
            <ac:spMk id="54" creationId="{6A681326-1C9D-44A3-A627-3871BDAE4127}"/>
          </ac:spMkLst>
        </pc:spChg>
        <pc:spChg chg="add del">
          <ac:chgData name="Bhargav Kella" userId="63bf9e17-f29d-4dc1-909f-86b2ef4f16b3" providerId="ADAL" clId="{3B7C2D63-C093-4F1B-8B03-A85DB28FFF39}" dt="2022-06-29T09:24:25.569" v="3" actId="26606"/>
          <ac:spMkLst>
            <pc:docMk/>
            <pc:sldMk cId="2271051215" sldId="264"/>
            <ac:spMk id="55" creationId="{7F6B8BC0-EB92-1554-7809-7FE3AE2B8326}"/>
          </ac:spMkLst>
        </pc:spChg>
        <pc:spChg chg="add del">
          <ac:chgData name="Bhargav Kella" userId="63bf9e17-f29d-4dc1-909f-86b2ef4f16b3" providerId="ADAL" clId="{3B7C2D63-C093-4F1B-8B03-A85DB28FFF39}" dt="2022-06-29T09:24:28.480" v="5" actId="26606"/>
          <ac:spMkLst>
            <pc:docMk/>
            <pc:sldMk cId="2271051215" sldId="264"/>
            <ac:spMk id="59" creationId="{C393B4A7-6ABF-423D-A762-3CDB4897A833}"/>
          </ac:spMkLst>
        </pc:spChg>
        <pc:spChg chg="add del">
          <ac:chgData name="Bhargav Kella" userId="63bf9e17-f29d-4dc1-909f-86b2ef4f16b3" providerId="ADAL" clId="{3B7C2D63-C093-4F1B-8B03-A85DB28FFF39}" dt="2022-06-29T09:24:28.480" v="5" actId="26606"/>
          <ac:spMkLst>
            <pc:docMk/>
            <pc:sldMk cId="2271051215" sldId="264"/>
            <ac:spMk id="62" creationId="{01AD250C-F2EA-449F-9B14-DF5BB674C500}"/>
          </ac:spMkLst>
        </pc:spChg>
        <pc:spChg chg="add del">
          <ac:chgData name="Bhargav Kella" userId="63bf9e17-f29d-4dc1-909f-86b2ef4f16b3" providerId="ADAL" clId="{3B7C2D63-C093-4F1B-8B03-A85DB28FFF39}" dt="2022-06-29T09:24:28.480" v="5" actId="26606"/>
          <ac:spMkLst>
            <pc:docMk/>
            <pc:sldMk cId="2271051215" sldId="264"/>
            <ac:spMk id="63" creationId="{4E78424C-6FD0-41F8-9CAA-5DC19C42359F}"/>
          </ac:spMkLst>
        </pc:spChg>
        <pc:spChg chg="add del">
          <ac:chgData name="Bhargav Kella" userId="63bf9e17-f29d-4dc1-909f-86b2ef4f16b3" providerId="ADAL" clId="{3B7C2D63-C093-4F1B-8B03-A85DB28FFF39}" dt="2022-06-29T09:24:28.480" v="5" actId="26606"/>
          <ac:spMkLst>
            <pc:docMk/>
            <pc:sldMk cId="2271051215" sldId="264"/>
            <ac:spMk id="64" creationId="{DD136760-57DC-4301-8BEA-B71AD2D13905}"/>
          </ac:spMkLst>
        </pc:spChg>
        <pc:spChg chg="add del">
          <ac:chgData name="Bhargav Kella" userId="63bf9e17-f29d-4dc1-909f-86b2ef4f16b3" providerId="ADAL" clId="{3B7C2D63-C093-4F1B-8B03-A85DB28FFF39}" dt="2022-06-29T09:24:28.480" v="5" actId="26606"/>
          <ac:spMkLst>
            <pc:docMk/>
            <pc:sldMk cId="2271051215" sldId="264"/>
            <ac:spMk id="65" creationId="{BDC58DEA-1307-4F44-AD47-E613D8B76A89}"/>
          </ac:spMkLst>
        </pc:spChg>
        <pc:spChg chg="add del">
          <ac:chgData name="Bhargav Kella" userId="63bf9e17-f29d-4dc1-909f-86b2ef4f16b3" providerId="ADAL" clId="{3B7C2D63-C093-4F1B-8B03-A85DB28FFF39}" dt="2022-06-29T09:24:28.480" v="5" actId="26606"/>
          <ac:spMkLst>
            <pc:docMk/>
            <pc:sldMk cId="2271051215" sldId="264"/>
            <ac:spMk id="66" creationId="{C99B912D-1E4B-42AF-A2BE-CFEFEC916EE7}"/>
          </ac:spMkLst>
        </pc:spChg>
        <pc:spChg chg="add del">
          <ac:chgData name="Bhargav Kella" userId="63bf9e17-f29d-4dc1-909f-86b2ef4f16b3" providerId="ADAL" clId="{3B7C2D63-C093-4F1B-8B03-A85DB28FFF39}" dt="2022-06-29T09:24:30.729" v="7" actId="26606"/>
          <ac:spMkLst>
            <pc:docMk/>
            <pc:sldMk cId="2271051215" sldId="264"/>
            <ac:spMk id="71" creationId="{4FA533C5-33E3-4611-AF9F-72811D8B26A6}"/>
          </ac:spMkLst>
        </pc:spChg>
        <pc:spChg chg="add del">
          <ac:chgData name="Bhargav Kella" userId="63bf9e17-f29d-4dc1-909f-86b2ef4f16b3" providerId="ADAL" clId="{3B7C2D63-C093-4F1B-8B03-A85DB28FFF39}" dt="2022-06-29T09:24:30.729" v="7" actId="26606"/>
          <ac:spMkLst>
            <pc:docMk/>
            <pc:sldMk cId="2271051215" sldId="264"/>
            <ac:spMk id="74" creationId="{87F0FDC4-AD8C-47D9-9131-623C98ADB0AE}"/>
          </ac:spMkLst>
        </pc:spChg>
        <pc:spChg chg="add del">
          <ac:chgData name="Bhargav Kella" userId="63bf9e17-f29d-4dc1-909f-86b2ef4f16b3" providerId="ADAL" clId="{3B7C2D63-C093-4F1B-8B03-A85DB28FFF39}" dt="2022-06-29T09:24:30.729" v="7" actId="26606"/>
          <ac:spMkLst>
            <pc:docMk/>
            <pc:sldMk cId="2271051215" sldId="264"/>
            <ac:spMk id="75" creationId="{923E8915-D2AA-4327-A45A-972C3CA9574B}"/>
          </ac:spMkLst>
        </pc:spChg>
        <pc:spChg chg="add del">
          <ac:chgData name="Bhargav Kella" userId="63bf9e17-f29d-4dc1-909f-86b2ef4f16b3" providerId="ADAL" clId="{3B7C2D63-C093-4F1B-8B03-A85DB28FFF39}" dt="2022-06-29T09:24:30.729" v="7" actId="26606"/>
          <ac:spMkLst>
            <pc:docMk/>
            <pc:sldMk cId="2271051215" sldId="264"/>
            <ac:spMk id="76" creationId="{8302FC3C-9804-4950-B721-5FD704BA6065}"/>
          </ac:spMkLst>
        </pc:spChg>
        <pc:spChg chg="add del">
          <ac:chgData name="Bhargav Kella" userId="63bf9e17-f29d-4dc1-909f-86b2ef4f16b3" providerId="ADAL" clId="{3B7C2D63-C093-4F1B-8B03-A85DB28FFF39}" dt="2022-06-29T09:24:30.729" v="7" actId="26606"/>
          <ac:spMkLst>
            <pc:docMk/>
            <pc:sldMk cId="2271051215" sldId="264"/>
            <ac:spMk id="79" creationId="{7F6B8BC0-EB92-1554-7809-7FE3AE2B8326}"/>
          </ac:spMkLst>
        </pc:spChg>
        <pc:spChg chg="add del">
          <ac:chgData name="Bhargav Kella" userId="63bf9e17-f29d-4dc1-909f-86b2ef4f16b3" providerId="ADAL" clId="{3B7C2D63-C093-4F1B-8B03-A85DB28FFF39}" dt="2022-06-29T09:24:33.190" v="9" actId="26606"/>
          <ac:spMkLst>
            <pc:docMk/>
            <pc:sldMk cId="2271051215" sldId="264"/>
            <ac:spMk id="83" creationId="{4FA533C5-33E3-4611-AF9F-72811D8B26A6}"/>
          </ac:spMkLst>
        </pc:spChg>
        <pc:spChg chg="add del">
          <ac:chgData name="Bhargav Kella" userId="63bf9e17-f29d-4dc1-909f-86b2ef4f16b3" providerId="ADAL" clId="{3B7C2D63-C093-4F1B-8B03-A85DB28FFF39}" dt="2022-06-29T09:24:33.190" v="9" actId="26606"/>
          <ac:spMkLst>
            <pc:docMk/>
            <pc:sldMk cId="2271051215" sldId="264"/>
            <ac:spMk id="86" creationId="{87F0FDC4-AD8C-47D9-9131-623C98ADB0AE}"/>
          </ac:spMkLst>
        </pc:spChg>
        <pc:spChg chg="add del">
          <ac:chgData name="Bhargav Kella" userId="63bf9e17-f29d-4dc1-909f-86b2ef4f16b3" providerId="ADAL" clId="{3B7C2D63-C093-4F1B-8B03-A85DB28FFF39}" dt="2022-06-29T09:24:33.190" v="9" actId="26606"/>
          <ac:spMkLst>
            <pc:docMk/>
            <pc:sldMk cId="2271051215" sldId="264"/>
            <ac:spMk id="87" creationId="{052BEFF1-896C-45B1-B02C-96A6A1BC389A}"/>
          </ac:spMkLst>
        </pc:spChg>
        <pc:spChg chg="add del">
          <ac:chgData name="Bhargav Kella" userId="63bf9e17-f29d-4dc1-909f-86b2ef4f16b3" providerId="ADAL" clId="{3B7C2D63-C093-4F1B-8B03-A85DB28FFF39}" dt="2022-06-29T09:24:33.190" v="9" actId="26606"/>
          <ac:spMkLst>
            <pc:docMk/>
            <pc:sldMk cId="2271051215" sldId="264"/>
            <ac:spMk id="88" creationId="{BB237A14-61B1-4C00-A670-5D8D68A8668E}"/>
          </ac:spMkLst>
        </pc:spChg>
        <pc:spChg chg="add del">
          <ac:chgData name="Bhargav Kella" userId="63bf9e17-f29d-4dc1-909f-86b2ef4f16b3" providerId="ADAL" clId="{3B7C2D63-C093-4F1B-8B03-A85DB28FFF39}" dt="2022-06-29T09:24:33.190" v="9" actId="26606"/>
          <ac:spMkLst>
            <pc:docMk/>
            <pc:sldMk cId="2271051215" sldId="264"/>
            <ac:spMk id="89" creationId="{8598F259-6F54-47A3-8D13-1603D786A328}"/>
          </ac:spMkLst>
        </pc:spChg>
        <pc:spChg chg="add del">
          <ac:chgData name="Bhargav Kella" userId="63bf9e17-f29d-4dc1-909f-86b2ef4f16b3" providerId="ADAL" clId="{3B7C2D63-C093-4F1B-8B03-A85DB28FFF39}" dt="2022-06-29T09:24:33.190" v="9" actId="26606"/>
          <ac:spMkLst>
            <pc:docMk/>
            <pc:sldMk cId="2271051215" sldId="264"/>
            <ac:spMk id="90" creationId="{0BA768A8-4FED-4ED8-9E46-6BE72188ECD2}"/>
          </ac:spMkLst>
        </pc:spChg>
        <pc:spChg chg="add del">
          <ac:chgData name="Bhargav Kella" userId="63bf9e17-f29d-4dc1-909f-86b2ef4f16b3" providerId="ADAL" clId="{3B7C2D63-C093-4F1B-8B03-A85DB28FFF39}" dt="2022-06-29T09:24:33.190" v="9" actId="26606"/>
          <ac:spMkLst>
            <pc:docMk/>
            <pc:sldMk cId="2271051215" sldId="264"/>
            <ac:spMk id="91" creationId="{7F6B8BC0-EB92-1554-7809-7FE3AE2B8326}"/>
          </ac:spMkLst>
        </pc:spChg>
        <pc:spChg chg="add">
          <ac:chgData name="Bhargav Kella" userId="63bf9e17-f29d-4dc1-909f-86b2ef4f16b3" providerId="ADAL" clId="{3B7C2D63-C093-4F1B-8B03-A85DB28FFF39}" dt="2022-06-29T09:24:33.225" v="10" actId="26606"/>
          <ac:spMkLst>
            <pc:docMk/>
            <pc:sldMk cId="2271051215" sldId="264"/>
            <ac:spMk id="95" creationId="{C393B4A7-6ABF-423D-A762-3CDB4897A833}"/>
          </ac:spMkLst>
        </pc:spChg>
        <pc:spChg chg="add">
          <ac:chgData name="Bhargav Kella" userId="63bf9e17-f29d-4dc1-909f-86b2ef4f16b3" providerId="ADAL" clId="{3B7C2D63-C093-4F1B-8B03-A85DB28FFF39}" dt="2022-06-29T09:24:33.225" v="10" actId="26606"/>
          <ac:spMkLst>
            <pc:docMk/>
            <pc:sldMk cId="2271051215" sldId="264"/>
            <ac:spMk id="98" creationId="{01AD250C-F2EA-449F-9B14-DF5BB674C500}"/>
          </ac:spMkLst>
        </pc:spChg>
        <pc:spChg chg="add">
          <ac:chgData name="Bhargav Kella" userId="63bf9e17-f29d-4dc1-909f-86b2ef4f16b3" providerId="ADAL" clId="{3B7C2D63-C093-4F1B-8B03-A85DB28FFF39}" dt="2022-06-29T09:24:33.225" v="10" actId="26606"/>
          <ac:spMkLst>
            <pc:docMk/>
            <pc:sldMk cId="2271051215" sldId="264"/>
            <ac:spMk id="99" creationId="{ABE6F9A3-300E-47F5-B41C-C8C5E758DE7C}"/>
          </ac:spMkLst>
        </pc:spChg>
        <pc:spChg chg="add">
          <ac:chgData name="Bhargav Kella" userId="63bf9e17-f29d-4dc1-909f-86b2ef4f16b3" providerId="ADAL" clId="{3B7C2D63-C093-4F1B-8B03-A85DB28FFF39}" dt="2022-06-29T09:24:33.225" v="10" actId="26606"/>
          <ac:spMkLst>
            <pc:docMk/>
            <pc:sldMk cId="2271051215" sldId="264"/>
            <ac:spMk id="100" creationId="{61B4701B-39FE-43B8-86AA-D6B8789C2207}"/>
          </ac:spMkLst>
        </pc:spChg>
        <pc:spChg chg="add">
          <ac:chgData name="Bhargav Kella" userId="63bf9e17-f29d-4dc1-909f-86b2ef4f16b3" providerId="ADAL" clId="{3B7C2D63-C093-4F1B-8B03-A85DB28FFF39}" dt="2022-06-29T09:24:33.225" v="10" actId="26606"/>
          <ac:spMkLst>
            <pc:docMk/>
            <pc:sldMk cId="2271051215" sldId="264"/>
            <ac:spMk id="101" creationId="{E9A7EF13-49FA-4355-971A-34B065F35022}"/>
          </ac:spMkLst>
        </pc:spChg>
        <pc:spChg chg="add">
          <ac:chgData name="Bhargav Kella" userId="63bf9e17-f29d-4dc1-909f-86b2ef4f16b3" providerId="ADAL" clId="{3B7C2D63-C093-4F1B-8B03-A85DB28FFF39}" dt="2022-06-29T09:24:33.225" v="10" actId="26606"/>
          <ac:spMkLst>
            <pc:docMk/>
            <pc:sldMk cId="2271051215" sldId="264"/>
            <ac:spMk id="102" creationId="{92CF3C3E-0F7B-4F0C-8EBD-BDD38E9C66F5}"/>
          </ac:spMkLst>
        </pc:spChg>
        <pc:graphicFrameChg chg="add del">
          <ac:chgData name="Bhargav Kella" userId="63bf9e17-f29d-4dc1-909f-86b2ef4f16b3" providerId="ADAL" clId="{3B7C2D63-C093-4F1B-8B03-A85DB28FFF39}" dt="2022-06-29T09:24:23.686" v="1" actId="26606"/>
          <ac:graphicFrameMkLst>
            <pc:docMk/>
            <pc:sldMk cId="2271051215" sldId="264"/>
            <ac:graphicFrameMk id="28" creationId="{D4141449-18B0-427F-5041-2EFDA21CF218}"/>
          </ac:graphicFrameMkLst>
        </pc:graphicFrameChg>
        <pc:graphicFrameChg chg="add del">
          <ac:chgData name="Bhargav Kella" userId="63bf9e17-f29d-4dc1-909f-86b2ef4f16b3" providerId="ADAL" clId="{3B7C2D63-C093-4F1B-8B03-A85DB28FFF39}" dt="2022-06-29T09:24:28.480" v="5" actId="26606"/>
          <ac:graphicFrameMkLst>
            <pc:docMk/>
            <pc:sldMk cId="2271051215" sldId="264"/>
            <ac:graphicFrameMk id="67" creationId="{D4141449-18B0-427F-5041-2EFDA21CF218}"/>
          </ac:graphicFrameMkLst>
        </pc:graphicFrameChg>
        <pc:graphicFrameChg chg="add">
          <ac:chgData name="Bhargav Kella" userId="63bf9e17-f29d-4dc1-909f-86b2ef4f16b3" providerId="ADAL" clId="{3B7C2D63-C093-4F1B-8B03-A85DB28FFF39}" dt="2022-06-29T09:24:33.225" v="10" actId="26606"/>
          <ac:graphicFrameMkLst>
            <pc:docMk/>
            <pc:sldMk cId="2271051215" sldId="264"/>
            <ac:graphicFrameMk id="103" creationId="{AF12DE76-D789-223A-CC65-A32BE4139419}"/>
          </ac:graphicFrameMkLst>
        </pc:graphicFrameChg>
        <pc:picChg chg="add del">
          <ac:chgData name="Bhargav Kella" userId="63bf9e17-f29d-4dc1-909f-86b2ef4f16b3" providerId="ADAL" clId="{3B7C2D63-C093-4F1B-8B03-A85DB28FFF39}" dt="2022-06-29T09:24:33.225" v="10" actId="26606"/>
          <ac:picMkLst>
            <pc:docMk/>
            <pc:sldMk cId="2271051215" sldId="264"/>
            <ac:picMk id="8" creationId="{91B28F63-CF00-448F-B141-FE33C33B1891}"/>
          </ac:picMkLst>
        </pc:picChg>
        <pc:picChg chg="add del">
          <ac:chgData name="Bhargav Kella" userId="63bf9e17-f29d-4dc1-909f-86b2ef4f16b3" providerId="ADAL" clId="{3B7C2D63-C093-4F1B-8B03-A85DB28FFF39}" dt="2022-06-29T09:24:33.225" v="10" actId="26606"/>
          <ac:picMkLst>
            <pc:docMk/>
            <pc:sldMk cId="2271051215" sldId="264"/>
            <ac:picMk id="10" creationId="{2AE609E2-8522-44E4-9077-980E5BCF3E14}"/>
          </ac:picMkLst>
        </pc:picChg>
        <pc:picChg chg="add del">
          <ac:chgData name="Bhargav Kella" userId="63bf9e17-f29d-4dc1-909f-86b2ef4f16b3" providerId="ADAL" clId="{3B7C2D63-C093-4F1B-8B03-A85DB28FFF39}" dt="2022-06-29T09:24:33.225" v="10" actId="26606"/>
          <ac:picMkLst>
            <pc:docMk/>
            <pc:sldMk cId="2271051215" sldId="264"/>
            <ac:picMk id="14" creationId="{8949AD42-25FD-4C3D-9EEE-B7FEC5809988}"/>
          </ac:picMkLst>
        </pc:picChg>
        <pc:picChg chg="add del">
          <ac:chgData name="Bhargav Kella" userId="63bf9e17-f29d-4dc1-909f-86b2ef4f16b3" providerId="ADAL" clId="{3B7C2D63-C093-4F1B-8B03-A85DB28FFF39}" dt="2022-06-29T09:24:33.225" v="10" actId="26606"/>
          <ac:picMkLst>
            <pc:docMk/>
            <pc:sldMk cId="2271051215" sldId="264"/>
            <ac:picMk id="16" creationId="{6AC7D913-60B7-4603-881B-831DA5D3A940}"/>
          </ac:picMkLst>
        </pc:picChg>
        <pc:picChg chg="add del">
          <ac:chgData name="Bhargav Kella" userId="63bf9e17-f29d-4dc1-909f-86b2ef4f16b3" providerId="ADAL" clId="{3B7C2D63-C093-4F1B-8B03-A85DB28FFF39}" dt="2022-06-29T09:24:25.569" v="3" actId="26606"/>
          <ac:picMkLst>
            <pc:docMk/>
            <pc:sldMk cId="2271051215" sldId="264"/>
            <ac:picMk id="31" creationId="{91B28F63-CF00-448F-B141-FE33C33B1891}"/>
          </ac:picMkLst>
        </pc:picChg>
        <pc:picChg chg="add del">
          <ac:chgData name="Bhargav Kella" userId="63bf9e17-f29d-4dc1-909f-86b2ef4f16b3" providerId="ADAL" clId="{3B7C2D63-C093-4F1B-8B03-A85DB28FFF39}" dt="2022-06-29T09:24:23.686" v="1" actId="26606"/>
          <ac:picMkLst>
            <pc:docMk/>
            <pc:sldMk cId="2271051215" sldId="264"/>
            <ac:picMk id="32" creationId="{F1B8F9CB-890B-4CB8-B503-188A763E2FC1}"/>
          </ac:picMkLst>
        </pc:picChg>
        <pc:picChg chg="add del">
          <ac:chgData name="Bhargav Kella" userId="63bf9e17-f29d-4dc1-909f-86b2ef4f16b3" providerId="ADAL" clId="{3B7C2D63-C093-4F1B-8B03-A85DB28FFF39}" dt="2022-06-29T09:24:25.569" v="3" actId="26606"/>
          <ac:picMkLst>
            <pc:docMk/>
            <pc:sldMk cId="2271051215" sldId="264"/>
            <ac:picMk id="33" creationId="{2AE609E2-8522-44E4-9077-980E5BCF3E14}"/>
          </ac:picMkLst>
        </pc:picChg>
        <pc:picChg chg="add del">
          <ac:chgData name="Bhargav Kella" userId="63bf9e17-f29d-4dc1-909f-86b2ef4f16b3" providerId="ADAL" clId="{3B7C2D63-C093-4F1B-8B03-A85DB28FFF39}" dt="2022-06-29T09:24:23.686" v="1" actId="26606"/>
          <ac:picMkLst>
            <pc:docMk/>
            <pc:sldMk cId="2271051215" sldId="264"/>
            <ac:picMk id="34" creationId="{AA632AB4-3837-4FD0-8B62-0A18B573F46D}"/>
          </ac:picMkLst>
        </pc:picChg>
        <pc:picChg chg="add del">
          <ac:chgData name="Bhargav Kella" userId="63bf9e17-f29d-4dc1-909f-86b2ef4f16b3" providerId="ADAL" clId="{3B7C2D63-C093-4F1B-8B03-A85DB28FFF39}" dt="2022-06-29T09:24:25.569" v="3" actId="26606"/>
          <ac:picMkLst>
            <pc:docMk/>
            <pc:sldMk cId="2271051215" sldId="264"/>
            <ac:picMk id="37" creationId="{8949AD42-25FD-4C3D-9EEE-B7FEC5809988}"/>
          </ac:picMkLst>
        </pc:picChg>
        <pc:picChg chg="add del">
          <ac:chgData name="Bhargav Kella" userId="63bf9e17-f29d-4dc1-909f-86b2ef4f16b3" providerId="ADAL" clId="{3B7C2D63-C093-4F1B-8B03-A85DB28FFF39}" dt="2022-06-29T09:24:23.686" v="1" actId="26606"/>
          <ac:picMkLst>
            <pc:docMk/>
            <pc:sldMk cId="2271051215" sldId="264"/>
            <ac:picMk id="38" creationId="{9CD2319A-6FA9-4EFB-9EDF-7304467425E8}"/>
          </ac:picMkLst>
        </pc:picChg>
        <pc:picChg chg="add del">
          <ac:chgData name="Bhargav Kella" userId="63bf9e17-f29d-4dc1-909f-86b2ef4f16b3" providerId="ADAL" clId="{3B7C2D63-C093-4F1B-8B03-A85DB28FFF39}" dt="2022-06-29T09:24:23.686" v="1" actId="26606"/>
          <ac:picMkLst>
            <pc:docMk/>
            <pc:sldMk cId="2271051215" sldId="264"/>
            <ac:picMk id="40" creationId="{D1692A93-3514-4486-8B67-CCA4E0259BCB}"/>
          </ac:picMkLst>
        </pc:picChg>
        <pc:picChg chg="add del">
          <ac:chgData name="Bhargav Kella" userId="63bf9e17-f29d-4dc1-909f-86b2ef4f16b3" providerId="ADAL" clId="{3B7C2D63-C093-4F1B-8B03-A85DB28FFF39}" dt="2022-06-29T09:24:25.569" v="3" actId="26606"/>
          <ac:picMkLst>
            <pc:docMk/>
            <pc:sldMk cId="2271051215" sldId="264"/>
            <ac:picMk id="52" creationId="{6AC7D913-60B7-4603-881B-831DA5D3A940}"/>
          </ac:picMkLst>
        </pc:picChg>
        <pc:picChg chg="add del">
          <ac:chgData name="Bhargav Kella" userId="63bf9e17-f29d-4dc1-909f-86b2ef4f16b3" providerId="ADAL" clId="{3B7C2D63-C093-4F1B-8B03-A85DB28FFF39}" dt="2022-06-29T09:24:28.480" v="5" actId="26606"/>
          <ac:picMkLst>
            <pc:docMk/>
            <pc:sldMk cId="2271051215" sldId="264"/>
            <ac:picMk id="57" creationId="{F1B8F9CB-890B-4CB8-B503-188A763E2FC1}"/>
          </ac:picMkLst>
        </pc:picChg>
        <pc:picChg chg="add del">
          <ac:chgData name="Bhargav Kella" userId="63bf9e17-f29d-4dc1-909f-86b2ef4f16b3" providerId="ADAL" clId="{3B7C2D63-C093-4F1B-8B03-A85DB28FFF39}" dt="2022-06-29T09:24:28.480" v="5" actId="26606"/>
          <ac:picMkLst>
            <pc:docMk/>
            <pc:sldMk cId="2271051215" sldId="264"/>
            <ac:picMk id="58" creationId="{AA632AB4-3837-4FD0-8B62-0A18B573F46D}"/>
          </ac:picMkLst>
        </pc:picChg>
        <pc:picChg chg="add del">
          <ac:chgData name="Bhargav Kella" userId="63bf9e17-f29d-4dc1-909f-86b2ef4f16b3" providerId="ADAL" clId="{3B7C2D63-C093-4F1B-8B03-A85DB28FFF39}" dt="2022-06-29T09:24:28.480" v="5" actId="26606"/>
          <ac:picMkLst>
            <pc:docMk/>
            <pc:sldMk cId="2271051215" sldId="264"/>
            <ac:picMk id="60" creationId="{9CD2319A-6FA9-4EFB-9EDF-7304467425E8}"/>
          </ac:picMkLst>
        </pc:picChg>
        <pc:picChg chg="add del">
          <ac:chgData name="Bhargav Kella" userId="63bf9e17-f29d-4dc1-909f-86b2ef4f16b3" providerId="ADAL" clId="{3B7C2D63-C093-4F1B-8B03-A85DB28FFF39}" dt="2022-06-29T09:24:28.480" v="5" actId="26606"/>
          <ac:picMkLst>
            <pc:docMk/>
            <pc:sldMk cId="2271051215" sldId="264"/>
            <ac:picMk id="61" creationId="{D1692A93-3514-4486-8B67-CCA4E0259BCB}"/>
          </ac:picMkLst>
        </pc:picChg>
        <pc:picChg chg="add del">
          <ac:chgData name="Bhargav Kella" userId="63bf9e17-f29d-4dc1-909f-86b2ef4f16b3" providerId="ADAL" clId="{3B7C2D63-C093-4F1B-8B03-A85DB28FFF39}" dt="2022-06-29T09:24:30.729" v="7" actId="26606"/>
          <ac:picMkLst>
            <pc:docMk/>
            <pc:sldMk cId="2271051215" sldId="264"/>
            <ac:picMk id="69" creationId="{91B28F63-CF00-448F-B141-FE33C33B1891}"/>
          </ac:picMkLst>
        </pc:picChg>
        <pc:picChg chg="add del">
          <ac:chgData name="Bhargav Kella" userId="63bf9e17-f29d-4dc1-909f-86b2ef4f16b3" providerId="ADAL" clId="{3B7C2D63-C093-4F1B-8B03-A85DB28FFF39}" dt="2022-06-29T09:24:30.729" v="7" actId="26606"/>
          <ac:picMkLst>
            <pc:docMk/>
            <pc:sldMk cId="2271051215" sldId="264"/>
            <ac:picMk id="70" creationId="{2AE609E2-8522-44E4-9077-980E5BCF3E14}"/>
          </ac:picMkLst>
        </pc:picChg>
        <pc:picChg chg="add del">
          <ac:chgData name="Bhargav Kella" userId="63bf9e17-f29d-4dc1-909f-86b2ef4f16b3" providerId="ADAL" clId="{3B7C2D63-C093-4F1B-8B03-A85DB28FFF39}" dt="2022-06-29T09:24:30.729" v="7" actId="26606"/>
          <ac:picMkLst>
            <pc:docMk/>
            <pc:sldMk cId="2271051215" sldId="264"/>
            <ac:picMk id="72" creationId="{8949AD42-25FD-4C3D-9EEE-B7FEC5809988}"/>
          </ac:picMkLst>
        </pc:picChg>
        <pc:picChg chg="add del">
          <ac:chgData name="Bhargav Kella" userId="63bf9e17-f29d-4dc1-909f-86b2ef4f16b3" providerId="ADAL" clId="{3B7C2D63-C093-4F1B-8B03-A85DB28FFF39}" dt="2022-06-29T09:24:30.729" v="7" actId="26606"/>
          <ac:picMkLst>
            <pc:docMk/>
            <pc:sldMk cId="2271051215" sldId="264"/>
            <ac:picMk id="73" creationId="{6AC7D913-60B7-4603-881B-831DA5D3A940}"/>
          </ac:picMkLst>
        </pc:picChg>
        <pc:picChg chg="add del">
          <ac:chgData name="Bhargav Kella" userId="63bf9e17-f29d-4dc1-909f-86b2ef4f16b3" providerId="ADAL" clId="{3B7C2D63-C093-4F1B-8B03-A85DB28FFF39}" dt="2022-06-29T09:24:30.729" v="7" actId="26606"/>
          <ac:picMkLst>
            <pc:docMk/>
            <pc:sldMk cId="2271051215" sldId="264"/>
            <ac:picMk id="78" creationId="{3BC6EBB2-9BDC-4075-BA6B-43A9FBF9C86C}"/>
          </ac:picMkLst>
        </pc:picChg>
        <pc:picChg chg="add del">
          <ac:chgData name="Bhargav Kella" userId="63bf9e17-f29d-4dc1-909f-86b2ef4f16b3" providerId="ADAL" clId="{3B7C2D63-C093-4F1B-8B03-A85DB28FFF39}" dt="2022-06-29T09:24:33.190" v="9" actId="26606"/>
          <ac:picMkLst>
            <pc:docMk/>
            <pc:sldMk cId="2271051215" sldId="264"/>
            <ac:picMk id="81" creationId="{91B28F63-CF00-448F-B141-FE33C33B1891}"/>
          </ac:picMkLst>
        </pc:picChg>
        <pc:picChg chg="add del">
          <ac:chgData name="Bhargav Kella" userId="63bf9e17-f29d-4dc1-909f-86b2ef4f16b3" providerId="ADAL" clId="{3B7C2D63-C093-4F1B-8B03-A85DB28FFF39}" dt="2022-06-29T09:24:33.190" v="9" actId="26606"/>
          <ac:picMkLst>
            <pc:docMk/>
            <pc:sldMk cId="2271051215" sldId="264"/>
            <ac:picMk id="82" creationId="{2AE609E2-8522-44E4-9077-980E5BCF3E14}"/>
          </ac:picMkLst>
        </pc:picChg>
        <pc:picChg chg="add del">
          <ac:chgData name="Bhargav Kella" userId="63bf9e17-f29d-4dc1-909f-86b2ef4f16b3" providerId="ADAL" clId="{3B7C2D63-C093-4F1B-8B03-A85DB28FFF39}" dt="2022-06-29T09:24:33.190" v="9" actId="26606"/>
          <ac:picMkLst>
            <pc:docMk/>
            <pc:sldMk cId="2271051215" sldId="264"/>
            <ac:picMk id="84" creationId="{8949AD42-25FD-4C3D-9EEE-B7FEC5809988}"/>
          </ac:picMkLst>
        </pc:picChg>
        <pc:picChg chg="add del">
          <ac:chgData name="Bhargav Kella" userId="63bf9e17-f29d-4dc1-909f-86b2ef4f16b3" providerId="ADAL" clId="{3B7C2D63-C093-4F1B-8B03-A85DB28FFF39}" dt="2022-06-29T09:24:33.190" v="9" actId="26606"/>
          <ac:picMkLst>
            <pc:docMk/>
            <pc:sldMk cId="2271051215" sldId="264"/>
            <ac:picMk id="85" creationId="{6AC7D913-60B7-4603-881B-831DA5D3A940}"/>
          </ac:picMkLst>
        </pc:picChg>
        <pc:picChg chg="add">
          <ac:chgData name="Bhargav Kella" userId="63bf9e17-f29d-4dc1-909f-86b2ef4f16b3" providerId="ADAL" clId="{3B7C2D63-C093-4F1B-8B03-A85DB28FFF39}" dt="2022-06-29T09:24:33.225" v="10" actId="26606"/>
          <ac:picMkLst>
            <pc:docMk/>
            <pc:sldMk cId="2271051215" sldId="264"/>
            <ac:picMk id="93" creationId="{F1B8F9CB-890B-4CB8-B503-188A763E2FC1}"/>
          </ac:picMkLst>
        </pc:picChg>
        <pc:picChg chg="add">
          <ac:chgData name="Bhargav Kella" userId="63bf9e17-f29d-4dc1-909f-86b2ef4f16b3" providerId="ADAL" clId="{3B7C2D63-C093-4F1B-8B03-A85DB28FFF39}" dt="2022-06-29T09:24:33.225" v="10" actId="26606"/>
          <ac:picMkLst>
            <pc:docMk/>
            <pc:sldMk cId="2271051215" sldId="264"/>
            <ac:picMk id="94" creationId="{AA632AB4-3837-4FD0-8B62-0A18B573F46D}"/>
          </ac:picMkLst>
        </pc:picChg>
        <pc:picChg chg="add">
          <ac:chgData name="Bhargav Kella" userId="63bf9e17-f29d-4dc1-909f-86b2ef4f16b3" providerId="ADAL" clId="{3B7C2D63-C093-4F1B-8B03-A85DB28FFF39}" dt="2022-06-29T09:24:33.225" v="10" actId="26606"/>
          <ac:picMkLst>
            <pc:docMk/>
            <pc:sldMk cId="2271051215" sldId="264"/>
            <ac:picMk id="96" creationId="{9CD2319A-6FA9-4EFB-9EDF-7304467425E8}"/>
          </ac:picMkLst>
        </pc:picChg>
        <pc:picChg chg="add">
          <ac:chgData name="Bhargav Kella" userId="63bf9e17-f29d-4dc1-909f-86b2ef4f16b3" providerId="ADAL" clId="{3B7C2D63-C093-4F1B-8B03-A85DB28FFF39}" dt="2022-06-29T09:24:33.225" v="10" actId="26606"/>
          <ac:picMkLst>
            <pc:docMk/>
            <pc:sldMk cId="2271051215" sldId="264"/>
            <ac:picMk id="97" creationId="{D1692A93-3514-4486-8B67-CCA4E0259BCB}"/>
          </ac:picMkLst>
        </pc:picChg>
        <pc:cxnChg chg="add del">
          <ac:chgData name="Bhargav Kella" userId="63bf9e17-f29d-4dc1-909f-86b2ef4f16b3" providerId="ADAL" clId="{3B7C2D63-C093-4F1B-8B03-A85DB28FFF39}" dt="2022-06-29T09:24:30.729" v="7" actId="26606"/>
          <ac:cxnSpMkLst>
            <pc:docMk/>
            <pc:sldMk cId="2271051215" sldId="264"/>
            <ac:cxnSpMk id="77" creationId="{6B9695BD-ECF6-49CA-8877-8C493193C65D}"/>
          </ac:cxnSpMkLst>
        </pc:cxn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37ACD1-8E14-4C71-A93C-A37B1A9419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D2B337A-7074-47C0-9426-D583E5299D27}">
      <dgm:prSet/>
      <dgm:spPr/>
      <dgm:t>
        <a:bodyPr/>
        <a:lstStyle/>
        <a:p>
          <a:r>
            <a:rPr lang="en-IN"/>
            <a:t>Economics of Testing </a:t>
          </a:r>
          <a:endParaRPr lang="en-US"/>
        </a:p>
      </dgm:t>
    </dgm:pt>
    <dgm:pt modelId="{62E51802-D5A2-43DE-AAB0-3735F2EFA37F}" type="parTrans" cxnId="{1C3DD2D6-F2A6-41AC-BF1E-0F2A72AC39E3}">
      <dgm:prSet/>
      <dgm:spPr/>
      <dgm:t>
        <a:bodyPr/>
        <a:lstStyle/>
        <a:p>
          <a:endParaRPr lang="en-US"/>
        </a:p>
      </dgm:t>
    </dgm:pt>
    <dgm:pt modelId="{7D0DC2CF-FF7C-4EA9-8AE1-9AA847EF5491}" type="sibTrans" cxnId="{1C3DD2D6-F2A6-41AC-BF1E-0F2A72AC39E3}">
      <dgm:prSet/>
      <dgm:spPr/>
      <dgm:t>
        <a:bodyPr/>
        <a:lstStyle/>
        <a:p>
          <a:endParaRPr lang="en-US"/>
        </a:p>
      </dgm:t>
    </dgm:pt>
    <dgm:pt modelId="{A23B2915-0E7C-4AD2-B82C-6CE8508AEBA4}">
      <dgm:prSet/>
      <dgm:spPr/>
      <dgm:t>
        <a:bodyPr/>
        <a:lstStyle/>
        <a:p>
          <a:r>
            <a:rPr lang="en-IN"/>
            <a:t>How Testing is conducted </a:t>
          </a:r>
          <a:endParaRPr lang="en-US"/>
        </a:p>
      </dgm:t>
    </dgm:pt>
    <dgm:pt modelId="{755FA77C-9904-42DE-8042-E23E3FA30F8A}" type="parTrans" cxnId="{3B7067E0-554E-4149-ADCD-523DD05A26FD}">
      <dgm:prSet/>
      <dgm:spPr/>
      <dgm:t>
        <a:bodyPr/>
        <a:lstStyle/>
        <a:p>
          <a:endParaRPr lang="en-US"/>
        </a:p>
      </dgm:t>
    </dgm:pt>
    <dgm:pt modelId="{CA659D63-9F90-4888-A65E-DB7C490F9702}" type="sibTrans" cxnId="{3B7067E0-554E-4149-ADCD-523DD05A26FD}">
      <dgm:prSet/>
      <dgm:spPr/>
      <dgm:t>
        <a:bodyPr/>
        <a:lstStyle/>
        <a:p>
          <a:endParaRPr lang="en-US"/>
        </a:p>
      </dgm:t>
    </dgm:pt>
    <dgm:pt modelId="{1532875A-02E5-434C-9553-4B6CD3954FB2}">
      <dgm:prSet/>
      <dgm:spPr/>
      <dgm:t>
        <a:bodyPr/>
        <a:lstStyle/>
        <a:p>
          <a:r>
            <a:rPr lang="en-IN"/>
            <a:t>Software Testing(then) </a:t>
          </a:r>
          <a:endParaRPr lang="en-US"/>
        </a:p>
      </dgm:t>
    </dgm:pt>
    <dgm:pt modelId="{47D36768-FB2E-4B9C-B627-445D4B2723AB}" type="parTrans" cxnId="{4FA860BF-A461-4B7A-B1F0-C4775B361FDF}">
      <dgm:prSet/>
      <dgm:spPr/>
      <dgm:t>
        <a:bodyPr/>
        <a:lstStyle/>
        <a:p>
          <a:endParaRPr lang="en-US"/>
        </a:p>
      </dgm:t>
    </dgm:pt>
    <dgm:pt modelId="{636192FE-B523-43ED-B204-0395C8F71CD9}" type="sibTrans" cxnId="{4FA860BF-A461-4B7A-B1F0-C4775B361FDF}">
      <dgm:prSet/>
      <dgm:spPr/>
      <dgm:t>
        <a:bodyPr/>
        <a:lstStyle/>
        <a:p>
          <a:endParaRPr lang="en-US"/>
        </a:p>
      </dgm:t>
    </dgm:pt>
    <dgm:pt modelId="{F4983420-625A-4A49-9FEE-E28218189261}">
      <dgm:prSet/>
      <dgm:spPr/>
      <dgm:t>
        <a:bodyPr/>
        <a:lstStyle/>
        <a:p>
          <a:r>
            <a:rPr lang="en-IN"/>
            <a:t>Software Testing (now) </a:t>
          </a:r>
          <a:endParaRPr lang="en-US"/>
        </a:p>
      </dgm:t>
    </dgm:pt>
    <dgm:pt modelId="{7138E887-AFDB-4657-8CA0-DA3DFC10B738}" type="parTrans" cxnId="{3369293F-40A0-494C-8BF6-294C641D3621}">
      <dgm:prSet/>
      <dgm:spPr/>
      <dgm:t>
        <a:bodyPr/>
        <a:lstStyle/>
        <a:p>
          <a:endParaRPr lang="en-US"/>
        </a:p>
      </dgm:t>
    </dgm:pt>
    <dgm:pt modelId="{F6564889-F673-4DC5-B422-3E68B528ACFA}" type="sibTrans" cxnId="{3369293F-40A0-494C-8BF6-294C641D3621}">
      <dgm:prSet/>
      <dgm:spPr/>
      <dgm:t>
        <a:bodyPr/>
        <a:lstStyle/>
        <a:p>
          <a:endParaRPr lang="en-US"/>
        </a:p>
      </dgm:t>
    </dgm:pt>
    <dgm:pt modelId="{8A25DA6E-C8AE-409A-80D9-5678BB49EF0D}">
      <dgm:prSet/>
      <dgm:spPr/>
      <dgm:t>
        <a:bodyPr/>
        <a:lstStyle/>
        <a:p>
          <a:r>
            <a:rPr lang="en-IN"/>
            <a:t>Scope of software testing </a:t>
          </a:r>
          <a:endParaRPr lang="en-US"/>
        </a:p>
      </dgm:t>
    </dgm:pt>
    <dgm:pt modelId="{19D4C365-2462-41C0-B761-3A53B5516482}" type="parTrans" cxnId="{69F0B39D-1E94-4376-A271-DF95F81BA024}">
      <dgm:prSet/>
      <dgm:spPr/>
      <dgm:t>
        <a:bodyPr/>
        <a:lstStyle/>
        <a:p>
          <a:endParaRPr lang="en-US"/>
        </a:p>
      </dgm:t>
    </dgm:pt>
    <dgm:pt modelId="{E242E10E-13FB-4593-AC2D-E9E7E8CE43E6}" type="sibTrans" cxnId="{69F0B39D-1E94-4376-A271-DF95F81BA024}">
      <dgm:prSet/>
      <dgm:spPr/>
      <dgm:t>
        <a:bodyPr/>
        <a:lstStyle/>
        <a:p>
          <a:endParaRPr lang="en-US"/>
        </a:p>
      </dgm:t>
    </dgm:pt>
    <dgm:pt modelId="{400A6958-E286-4590-B18E-CC1DE37904DE}">
      <dgm:prSet/>
      <dgm:spPr/>
      <dgm:t>
        <a:bodyPr/>
        <a:lstStyle/>
        <a:p>
          <a:r>
            <a:rPr lang="en-IN"/>
            <a:t>Factors influencing the Scope of Testing </a:t>
          </a:r>
          <a:endParaRPr lang="en-US"/>
        </a:p>
      </dgm:t>
    </dgm:pt>
    <dgm:pt modelId="{88DDF37A-437A-42D3-8906-6E007FDF7CEB}" type="parTrans" cxnId="{BFA0B773-D167-4265-8A34-5A07C8AE7069}">
      <dgm:prSet/>
      <dgm:spPr/>
      <dgm:t>
        <a:bodyPr/>
        <a:lstStyle/>
        <a:p>
          <a:endParaRPr lang="en-US"/>
        </a:p>
      </dgm:t>
    </dgm:pt>
    <dgm:pt modelId="{0FC40B84-B66B-43FD-BCD5-AE41258D2D03}" type="sibTrans" cxnId="{BFA0B773-D167-4265-8A34-5A07C8AE7069}">
      <dgm:prSet/>
      <dgm:spPr/>
      <dgm:t>
        <a:bodyPr/>
        <a:lstStyle/>
        <a:p>
          <a:endParaRPr lang="en-US"/>
        </a:p>
      </dgm:t>
    </dgm:pt>
    <dgm:pt modelId="{33B41D3F-D8B8-42D6-B930-124CB39E5093}">
      <dgm:prSet/>
      <dgm:spPr/>
      <dgm:t>
        <a:bodyPr/>
        <a:lstStyle/>
        <a:p>
          <a:r>
            <a:rPr lang="en-IN"/>
            <a:t>Risk based Testing </a:t>
          </a:r>
          <a:endParaRPr lang="en-US"/>
        </a:p>
      </dgm:t>
    </dgm:pt>
    <dgm:pt modelId="{19420A0C-D82A-49CC-A869-453D8BED1A71}" type="parTrans" cxnId="{FFCF15FC-71A8-4D1F-9EAE-F21AB3CE6D73}">
      <dgm:prSet/>
      <dgm:spPr/>
      <dgm:t>
        <a:bodyPr/>
        <a:lstStyle/>
        <a:p>
          <a:endParaRPr lang="en-US"/>
        </a:p>
      </dgm:t>
    </dgm:pt>
    <dgm:pt modelId="{7F44D6CC-C91A-483D-B46F-7DB31127BAFF}" type="sibTrans" cxnId="{FFCF15FC-71A8-4D1F-9EAE-F21AB3CE6D73}">
      <dgm:prSet/>
      <dgm:spPr/>
      <dgm:t>
        <a:bodyPr/>
        <a:lstStyle/>
        <a:p>
          <a:endParaRPr lang="en-US"/>
        </a:p>
      </dgm:t>
    </dgm:pt>
    <dgm:pt modelId="{9B2312E5-E114-4C31-9C0B-6DD1D9E672BC}">
      <dgm:prSet/>
      <dgm:spPr/>
      <dgm:t>
        <a:bodyPr/>
        <a:lstStyle/>
        <a:p>
          <a:r>
            <a:rPr lang="en-IN"/>
            <a:t>Project Risks </a:t>
          </a:r>
          <a:endParaRPr lang="en-US"/>
        </a:p>
      </dgm:t>
    </dgm:pt>
    <dgm:pt modelId="{8608455A-41B5-4B26-9037-C4846C19CE77}" type="parTrans" cxnId="{6A5362C2-3032-4068-B2CE-33D0B8CA3F1E}">
      <dgm:prSet/>
      <dgm:spPr/>
      <dgm:t>
        <a:bodyPr/>
        <a:lstStyle/>
        <a:p>
          <a:endParaRPr lang="en-US"/>
        </a:p>
      </dgm:t>
    </dgm:pt>
    <dgm:pt modelId="{367C7303-02B2-4B39-AC1D-281A55F83612}" type="sibTrans" cxnId="{6A5362C2-3032-4068-B2CE-33D0B8CA3F1E}">
      <dgm:prSet/>
      <dgm:spPr/>
      <dgm:t>
        <a:bodyPr/>
        <a:lstStyle/>
        <a:p>
          <a:endParaRPr lang="en-US"/>
        </a:p>
      </dgm:t>
    </dgm:pt>
    <dgm:pt modelId="{7FCAD4CC-5202-4DA1-A9AC-2BA38AD18712}">
      <dgm:prSet/>
      <dgm:spPr/>
      <dgm:t>
        <a:bodyPr/>
        <a:lstStyle/>
        <a:p>
          <a:r>
            <a:rPr lang="en-IN"/>
            <a:t>Product risks </a:t>
          </a:r>
          <a:endParaRPr lang="en-US"/>
        </a:p>
      </dgm:t>
    </dgm:pt>
    <dgm:pt modelId="{DECAEABF-E4FF-4D0D-99C2-8A457E5212B4}" type="parTrans" cxnId="{0CC34071-627A-4BC6-84BF-EE47A3592CC5}">
      <dgm:prSet/>
      <dgm:spPr/>
      <dgm:t>
        <a:bodyPr/>
        <a:lstStyle/>
        <a:p>
          <a:endParaRPr lang="en-US"/>
        </a:p>
      </dgm:t>
    </dgm:pt>
    <dgm:pt modelId="{113B4A8D-C316-49D0-A37C-2FD7D32CF600}" type="sibTrans" cxnId="{0CC34071-627A-4BC6-84BF-EE47A3592CC5}">
      <dgm:prSet/>
      <dgm:spPr/>
      <dgm:t>
        <a:bodyPr/>
        <a:lstStyle/>
        <a:p>
          <a:endParaRPr lang="en-US"/>
        </a:p>
      </dgm:t>
    </dgm:pt>
    <dgm:pt modelId="{F9DA3491-6518-4728-895E-0117B7A12A37}">
      <dgm:prSet/>
      <dgm:spPr/>
      <dgm:t>
        <a:bodyPr/>
        <a:lstStyle/>
        <a:p>
          <a:r>
            <a:rPr lang="en-IN"/>
            <a:t>Need of Independent Testing </a:t>
          </a:r>
          <a:endParaRPr lang="en-US"/>
        </a:p>
      </dgm:t>
    </dgm:pt>
    <dgm:pt modelId="{A26E9A38-B4AA-4B61-91AE-3D350D3C5882}" type="parTrans" cxnId="{4611585F-27F1-4B8C-9DDE-D32F35037DDF}">
      <dgm:prSet/>
      <dgm:spPr/>
      <dgm:t>
        <a:bodyPr/>
        <a:lstStyle/>
        <a:p>
          <a:endParaRPr lang="en-US"/>
        </a:p>
      </dgm:t>
    </dgm:pt>
    <dgm:pt modelId="{C6EC0FB7-766B-464B-B520-6BD488373F6B}" type="sibTrans" cxnId="{4611585F-27F1-4B8C-9DDE-D32F35037DDF}">
      <dgm:prSet/>
      <dgm:spPr/>
      <dgm:t>
        <a:bodyPr/>
        <a:lstStyle/>
        <a:p>
          <a:endParaRPr lang="en-US"/>
        </a:p>
      </dgm:t>
    </dgm:pt>
    <dgm:pt modelId="{C6361CD9-154E-4213-AF6E-E20C65332891}">
      <dgm:prSet/>
      <dgm:spPr/>
      <dgm:t>
        <a:bodyPr/>
        <a:lstStyle/>
        <a:p>
          <a:r>
            <a:rPr lang="en-IN"/>
            <a:t>Activities in Fundamental Test process </a:t>
          </a:r>
          <a:endParaRPr lang="en-US"/>
        </a:p>
      </dgm:t>
    </dgm:pt>
    <dgm:pt modelId="{58F1CF41-E161-4227-989C-8685082AD4CB}" type="parTrans" cxnId="{1C3D03E9-2A13-4CED-B5A4-B05D80331DED}">
      <dgm:prSet/>
      <dgm:spPr/>
      <dgm:t>
        <a:bodyPr/>
        <a:lstStyle/>
        <a:p>
          <a:endParaRPr lang="en-US"/>
        </a:p>
      </dgm:t>
    </dgm:pt>
    <dgm:pt modelId="{6F16FA6B-8E25-451D-9743-D0729F09607D}" type="sibTrans" cxnId="{1C3D03E9-2A13-4CED-B5A4-B05D80331DED}">
      <dgm:prSet/>
      <dgm:spPr/>
      <dgm:t>
        <a:bodyPr/>
        <a:lstStyle/>
        <a:p>
          <a:endParaRPr lang="en-US"/>
        </a:p>
      </dgm:t>
    </dgm:pt>
    <dgm:pt modelId="{2D41E957-F65E-4070-BA51-999B6C3DB595}">
      <dgm:prSet/>
      <dgm:spPr/>
      <dgm:t>
        <a:bodyPr/>
        <a:lstStyle/>
        <a:p>
          <a:r>
            <a:rPr lang="en-IN"/>
            <a:t>Attributes of a good tester </a:t>
          </a:r>
          <a:endParaRPr lang="en-US"/>
        </a:p>
      </dgm:t>
    </dgm:pt>
    <dgm:pt modelId="{4116E50D-9562-4148-8B1A-884BE7DDBD90}" type="parTrans" cxnId="{A545FAE7-032C-40E3-8E19-F8F3891A2DFB}">
      <dgm:prSet/>
      <dgm:spPr/>
      <dgm:t>
        <a:bodyPr/>
        <a:lstStyle/>
        <a:p>
          <a:endParaRPr lang="en-US"/>
        </a:p>
      </dgm:t>
    </dgm:pt>
    <dgm:pt modelId="{C141583E-7A56-4ED3-92CC-CBDB8C152DCD}" type="sibTrans" cxnId="{A545FAE7-032C-40E3-8E19-F8F3891A2DFB}">
      <dgm:prSet/>
      <dgm:spPr/>
      <dgm:t>
        <a:bodyPr/>
        <a:lstStyle/>
        <a:p>
          <a:endParaRPr lang="en-US"/>
        </a:p>
      </dgm:t>
    </dgm:pt>
    <dgm:pt modelId="{2FAF500E-3064-446D-8D9A-E46D9ACF8B88}">
      <dgm:prSet/>
      <dgm:spPr/>
      <dgm:t>
        <a:bodyPr/>
        <a:lstStyle/>
        <a:p>
          <a:r>
            <a:rPr lang="en-IN"/>
            <a:t>Psychology of testing </a:t>
          </a:r>
          <a:endParaRPr lang="en-US"/>
        </a:p>
      </dgm:t>
    </dgm:pt>
    <dgm:pt modelId="{FA8CCC79-C785-4C85-BF78-0CA6CE80F9C1}" type="parTrans" cxnId="{B9B76B6D-80A7-4B57-B95A-58DB7C1C671E}">
      <dgm:prSet/>
      <dgm:spPr/>
      <dgm:t>
        <a:bodyPr/>
        <a:lstStyle/>
        <a:p>
          <a:endParaRPr lang="en-US"/>
        </a:p>
      </dgm:t>
    </dgm:pt>
    <dgm:pt modelId="{906ABE25-164E-4AE4-9D06-9A4EA2672E8F}" type="sibTrans" cxnId="{B9B76B6D-80A7-4B57-B95A-58DB7C1C671E}">
      <dgm:prSet/>
      <dgm:spPr/>
      <dgm:t>
        <a:bodyPr/>
        <a:lstStyle/>
        <a:p>
          <a:endParaRPr lang="en-US"/>
        </a:p>
      </dgm:t>
    </dgm:pt>
    <dgm:pt modelId="{7E169C8B-7D05-4B60-8418-9F457A6FFF98}">
      <dgm:prSet/>
      <dgm:spPr/>
      <dgm:t>
        <a:bodyPr/>
        <a:lstStyle/>
        <a:p>
          <a:r>
            <a:rPr lang="en-IN"/>
            <a:t>Code of Ethics for testing </a:t>
          </a:r>
          <a:endParaRPr lang="en-US"/>
        </a:p>
      </dgm:t>
    </dgm:pt>
    <dgm:pt modelId="{B14C27C7-D14E-46F4-A512-CBDE9A406371}" type="parTrans" cxnId="{7F20D31F-C2B0-4DF0-B120-5A7C9A2121ED}">
      <dgm:prSet/>
      <dgm:spPr/>
      <dgm:t>
        <a:bodyPr/>
        <a:lstStyle/>
        <a:p>
          <a:endParaRPr lang="en-US"/>
        </a:p>
      </dgm:t>
    </dgm:pt>
    <dgm:pt modelId="{DD820B34-0A81-46A7-B3FE-7224B1E1B5B6}" type="sibTrans" cxnId="{7F20D31F-C2B0-4DF0-B120-5A7C9A2121ED}">
      <dgm:prSet/>
      <dgm:spPr/>
      <dgm:t>
        <a:bodyPr/>
        <a:lstStyle/>
        <a:p>
          <a:endParaRPr lang="en-US"/>
        </a:p>
      </dgm:t>
    </dgm:pt>
    <dgm:pt modelId="{2EE79660-7578-49CF-80CC-A7A6CC8F2D2F}">
      <dgm:prSet/>
      <dgm:spPr/>
      <dgm:t>
        <a:bodyPr/>
        <a:lstStyle/>
        <a:p>
          <a:r>
            <a:rPr lang="en-IN"/>
            <a:t>Limitations of Software Testing </a:t>
          </a:r>
          <a:endParaRPr lang="en-US"/>
        </a:p>
      </dgm:t>
    </dgm:pt>
    <dgm:pt modelId="{03114108-37FE-4429-B68F-FDA73F8D61EB}" type="parTrans" cxnId="{21D3D79F-F263-48D1-B58E-C7C084477518}">
      <dgm:prSet/>
      <dgm:spPr/>
      <dgm:t>
        <a:bodyPr/>
        <a:lstStyle/>
        <a:p>
          <a:endParaRPr lang="en-US"/>
        </a:p>
      </dgm:t>
    </dgm:pt>
    <dgm:pt modelId="{441D752A-9EF2-499D-A289-C730BED862DA}" type="sibTrans" cxnId="{21D3D79F-F263-48D1-B58E-C7C084477518}">
      <dgm:prSet/>
      <dgm:spPr/>
      <dgm:t>
        <a:bodyPr/>
        <a:lstStyle/>
        <a:p>
          <a:endParaRPr lang="en-US"/>
        </a:p>
      </dgm:t>
    </dgm:pt>
    <dgm:pt modelId="{3017112A-57F4-447C-97D5-596554978664}" type="pres">
      <dgm:prSet presAssocID="{3D37ACD1-8E14-4C71-A93C-A37B1A94196F}" presName="vert0" presStyleCnt="0">
        <dgm:presLayoutVars>
          <dgm:dir/>
          <dgm:animOne val="branch"/>
          <dgm:animLvl val="lvl"/>
        </dgm:presLayoutVars>
      </dgm:prSet>
      <dgm:spPr/>
    </dgm:pt>
    <dgm:pt modelId="{AD4B2FB3-88BA-4038-B628-6BC80E56F9AB}" type="pres">
      <dgm:prSet presAssocID="{9D2B337A-7074-47C0-9426-D583E5299D27}" presName="thickLine" presStyleLbl="alignNode1" presStyleIdx="0" presStyleCnt="15"/>
      <dgm:spPr/>
    </dgm:pt>
    <dgm:pt modelId="{0FCDA5D8-3FD0-49FF-8C22-6FD9793B88FB}" type="pres">
      <dgm:prSet presAssocID="{9D2B337A-7074-47C0-9426-D583E5299D27}" presName="horz1" presStyleCnt="0"/>
      <dgm:spPr/>
    </dgm:pt>
    <dgm:pt modelId="{E534AB9A-1B3A-4B0A-B595-3238469F55B7}" type="pres">
      <dgm:prSet presAssocID="{9D2B337A-7074-47C0-9426-D583E5299D27}" presName="tx1" presStyleLbl="revTx" presStyleIdx="0" presStyleCnt="15"/>
      <dgm:spPr/>
    </dgm:pt>
    <dgm:pt modelId="{C72108EE-AA5B-4C4F-8C86-564C5A8666BB}" type="pres">
      <dgm:prSet presAssocID="{9D2B337A-7074-47C0-9426-D583E5299D27}" presName="vert1" presStyleCnt="0"/>
      <dgm:spPr/>
    </dgm:pt>
    <dgm:pt modelId="{48F6E3A3-26E3-4F6C-846D-477B68F069D9}" type="pres">
      <dgm:prSet presAssocID="{A23B2915-0E7C-4AD2-B82C-6CE8508AEBA4}" presName="thickLine" presStyleLbl="alignNode1" presStyleIdx="1" presStyleCnt="15"/>
      <dgm:spPr/>
    </dgm:pt>
    <dgm:pt modelId="{580E9C3C-69B5-4B2A-8D4E-C8BF21988159}" type="pres">
      <dgm:prSet presAssocID="{A23B2915-0E7C-4AD2-B82C-6CE8508AEBA4}" presName="horz1" presStyleCnt="0"/>
      <dgm:spPr/>
    </dgm:pt>
    <dgm:pt modelId="{404826C6-34C7-42FE-AD6D-11E796FC7F53}" type="pres">
      <dgm:prSet presAssocID="{A23B2915-0E7C-4AD2-B82C-6CE8508AEBA4}" presName="tx1" presStyleLbl="revTx" presStyleIdx="1" presStyleCnt="15"/>
      <dgm:spPr/>
    </dgm:pt>
    <dgm:pt modelId="{D4346C59-7555-44CC-8366-0EE8823ECC9A}" type="pres">
      <dgm:prSet presAssocID="{A23B2915-0E7C-4AD2-B82C-6CE8508AEBA4}" presName="vert1" presStyleCnt="0"/>
      <dgm:spPr/>
    </dgm:pt>
    <dgm:pt modelId="{662E0558-3783-4599-87FF-193C4EA0E4AA}" type="pres">
      <dgm:prSet presAssocID="{1532875A-02E5-434C-9553-4B6CD3954FB2}" presName="thickLine" presStyleLbl="alignNode1" presStyleIdx="2" presStyleCnt="15"/>
      <dgm:spPr/>
    </dgm:pt>
    <dgm:pt modelId="{C9D7930C-5843-4DB9-954B-539FB61122E0}" type="pres">
      <dgm:prSet presAssocID="{1532875A-02E5-434C-9553-4B6CD3954FB2}" presName="horz1" presStyleCnt="0"/>
      <dgm:spPr/>
    </dgm:pt>
    <dgm:pt modelId="{37FD0D24-CC99-4165-AC19-BC85EA16210A}" type="pres">
      <dgm:prSet presAssocID="{1532875A-02E5-434C-9553-4B6CD3954FB2}" presName="tx1" presStyleLbl="revTx" presStyleIdx="2" presStyleCnt="15"/>
      <dgm:spPr/>
    </dgm:pt>
    <dgm:pt modelId="{945580C3-4318-4C0B-A2F8-97FDCDF10F3E}" type="pres">
      <dgm:prSet presAssocID="{1532875A-02E5-434C-9553-4B6CD3954FB2}" presName="vert1" presStyleCnt="0"/>
      <dgm:spPr/>
    </dgm:pt>
    <dgm:pt modelId="{EEAF215C-2D63-4E65-9CB6-60E80D00EC29}" type="pres">
      <dgm:prSet presAssocID="{F4983420-625A-4A49-9FEE-E28218189261}" presName="thickLine" presStyleLbl="alignNode1" presStyleIdx="3" presStyleCnt="15"/>
      <dgm:spPr/>
    </dgm:pt>
    <dgm:pt modelId="{7BB4C3B7-C0AF-4C01-8B71-CBDC362FBCB0}" type="pres">
      <dgm:prSet presAssocID="{F4983420-625A-4A49-9FEE-E28218189261}" presName="horz1" presStyleCnt="0"/>
      <dgm:spPr/>
    </dgm:pt>
    <dgm:pt modelId="{E36C66BB-1925-4F03-B084-E36F5CF3579A}" type="pres">
      <dgm:prSet presAssocID="{F4983420-625A-4A49-9FEE-E28218189261}" presName="tx1" presStyleLbl="revTx" presStyleIdx="3" presStyleCnt="15"/>
      <dgm:spPr/>
    </dgm:pt>
    <dgm:pt modelId="{5DB85394-73F6-43F3-83B6-C7BCE7A4827D}" type="pres">
      <dgm:prSet presAssocID="{F4983420-625A-4A49-9FEE-E28218189261}" presName="vert1" presStyleCnt="0"/>
      <dgm:spPr/>
    </dgm:pt>
    <dgm:pt modelId="{831A4949-1BD5-4070-B19F-D4F89DF823FF}" type="pres">
      <dgm:prSet presAssocID="{8A25DA6E-C8AE-409A-80D9-5678BB49EF0D}" presName="thickLine" presStyleLbl="alignNode1" presStyleIdx="4" presStyleCnt="15"/>
      <dgm:spPr/>
    </dgm:pt>
    <dgm:pt modelId="{305C49B3-5025-409F-BF91-18DED4CEDD84}" type="pres">
      <dgm:prSet presAssocID="{8A25DA6E-C8AE-409A-80D9-5678BB49EF0D}" presName="horz1" presStyleCnt="0"/>
      <dgm:spPr/>
    </dgm:pt>
    <dgm:pt modelId="{4AF5443D-86AC-47AC-A29D-0B5EE5917F22}" type="pres">
      <dgm:prSet presAssocID="{8A25DA6E-C8AE-409A-80D9-5678BB49EF0D}" presName="tx1" presStyleLbl="revTx" presStyleIdx="4" presStyleCnt="15"/>
      <dgm:spPr/>
    </dgm:pt>
    <dgm:pt modelId="{3367B2C9-565F-4CC5-BB3D-E259806BE2DB}" type="pres">
      <dgm:prSet presAssocID="{8A25DA6E-C8AE-409A-80D9-5678BB49EF0D}" presName="vert1" presStyleCnt="0"/>
      <dgm:spPr/>
    </dgm:pt>
    <dgm:pt modelId="{11622944-9833-42E5-B0B4-429924EF8CAA}" type="pres">
      <dgm:prSet presAssocID="{400A6958-E286-4590-B18E-CC1DE37904DE}" presName="thickLine" presStyleLbl="alignNode1" presStyleIdx="5" presStyleCnt="15"/>
      <dgm:spPr/>
    </dgm:pt>
    <dgm:pt modelId="{54BA56DF-67B1-418A-B111-44877F4A26AC}" type="pres">
      <dgm:prSet presAssocID="{400A6958-E286-4590-B18E-CC1DE37904DE}" presName="horz1" presStyleCnt="0"/>
      <dgm:spPr/>
    </dgm:pt>
    <dgm:pt modelId="{2C137DF7-3F87-4827-B550-8EA8F4CB008E}" type="pres">
      <dgm:prSet presAssocID="{400A6958-E286-4590-B18E-CC1DE37904DE}" presName="tx1" presStyleLbl="revTx" presStyleIdx="5" presStyleCnt="15"/>
      <dgm:spPr/>
    </dgm:pt>
    <dgm:pt modelId="{7B3DBA7E-EEEE-4449-84A1-6E550CD5DD77}" type="pres">
      <dgm:prSet presAssocID="{400A6958-E286-4590-B18E-CC1DE37904DE}" presName="vert1" presStyleCnt="0"/>
      <dgm:spPr/>
    </dgm:pt>
    <dgm:pt modelId="{D3513C47-E890-4578-A5E5-E9CDF7033650}" type="pres">
      <dgm:prSet presAssocID="{33B41D3F-D8B8-42D6-B930-124CB39E5093}" presName="thickLine" presStyleLbl="alignNode1" presStyleIdx="6" presStyleCnt="15"/>
      <dgm:spPr/>
    </dgm:pt>
    <dgm:pt modelId="{3A55FCF2-C0CD-47A5-95EE-733C13855AAE}" type="pres">
      <dgm:prSet presAssocID="{33B41D3F-D8B8-42D6-B930-124CB39E5093}" presName="horz1" presStyleCnt="0"/>
      <dgm:spPr/>
    </dgm:pt>
    <dgm:pt modelId="{F1ABA3C7-696D-428B-90A3-E011C09A7993}" type="pres">
      <dgm:prSet presAssocID="{33B41D3F-D8B8-42D6-B930-124CB39E5093}" presName="tx1" presStyleLbl="revTx" presStyleIdx="6" presStyleCnt="15"/>
      <dgm:spPr/>
    </dgm:pt>
    <dgm:pt modelId="{2CA2608F-8A75-4D57-86B5-920583ECEF8E}" type="pres">
      <dgm:prSet presAssocID="{33B41D3F-D8B8-42D6-B930-124CB39E5093}" presName="vert1" presStyleCnt="0"/>
      <dgm:spPr/>
    </dgm:pt>
    <dgm:pt modelId="{FE459892-0B27-4455-9010-A64AB2104E82}" type="pres">
      <dgm:prSet presAssocID="{9B2312E5-E114-4C31-9C0B-6DD1D9E672BC}" presName="thickLine" presStyleLbl="alignNode1" presStyleIdx="7" presStyleCnt="15"/>
      <dgm:spPr/>
    </dgm:pt>
    <dgm:pt modelId="{75D6410E-59C4-40E8-8EF1-9758BD7E9C4A}" type="pres">
      <dgm:prSet presAssocID="{9B2312E5-E114-4C31-9C0B-6DD1D9E672BC}" presName="horz1" presStyleCnt="0"/>
      <dgm:spPr/>
    </dgm:pt>
    <dgm:pt modelId="{65D286F7-A90C-4600-BF94-A512BC501A30}" type="pres">
      <dgm:prSet presAssocID="{9B2312E5-E114-4C31-9C0B-6DD1D9E672BC}" presName="tx1" presStyleLbl="revTx" presStyleIdx="7" presStyleCnt="15"/>
      <dgm:spPr/>
    </dgm:pt>
    <dgm:pt modelId="{20F468DA-7F64-4C9D-A4C3-2A3C17506E47}" type="pres">
      <dgm:prSet presAssocID="{9B2312E5-E114-4C31-9C0B-6DD1D9E672BC}" presName="vert1" presStyleCnt="0"/>
      <dgm:spPr/>
    </dgm:pt>
    <dgm:pt modelId="{83E3D986-672F-4333-9D65-F75E3BD5D978}" type="pres">
      <dgm:prSet presAssocID="{7FCAD4CC-5202-4DA1-A9AC-2BA38AD18712}" presName="thickLine" presStyleLbl="alignNode1" presStyleIdx="8" presStyleCnt="15"/>
      <dgm:spPr/>
    </dgm:pt>
    <dgm:pt modelId="{4CF4B0A1-9282-4ED4-A4DD-340F5B0B53C4}" type="pres">
      <dgm:prSet presAssocID="{7FCAD4CC-5202-4DA1-A9AC-2BA38AD18712}" presName="horz1" presStyleCnt="0"/>
      <dgm:spPr/>
    </dgm:pt>
    <dgm:pt modelId="{984AEC1A-88DF-442C-B4AE-01AC0A368C98}" type="pres">
      <dgm:prSet presAssocID="{7FCAD4CC-5202-4DA1-A9AC-2BA38AD18712}" presName="tx1" presStyleLbl="revTx" presStyleIdx="8" presStyleCnt="15"/>
      <dgm:spPr/>
    </dgm:pt>
    <dgm:pt modelId="{8E117A4B-3D12-4319-AB0D-7084C4447235}" type="pres">
      <dgm:prSet presAssocID="{7FCAD4CC-5202-4DA1-A9AC-2BA38AD18712}" presName="vert1" presStyleCnt="0"/>
      <dgm:spPr/>
    </dgm:pt>
    <dgm:pt modelId="{8EBC8794-D5DE-4BD0-85DC-1E5D517FC17D}" type="pres">
      <dgm:prSet presAssocID="{F9DA3491-6518-4728-895E-0117B7A12A37}" presName="thickLine" presStyleLbl="alignNode1" presStyleIdx="9" presStyleCnt="15"/>
      <dgm:spPr/>
    </dgm:pt>
    <dgm:pt modelId="{CF7FC4BA-4E47-44BD-96B6-733ABA70FC63}" type="pres">
      <dgm:prSet presAssocID="{F9DA3491-6518-4728-895E-0117B7A12A37}" presName="horz1" presStyleCnt="0"/>
      <dgm:spPr/>
    </dgm:pt>
    <dgm:pt modelId="{901D3849-8810-4478-8E15-02638370D60D}" type="pres">
      <dgm:prSet presAssocID="{F9DA3491-6518-4728-895E-0117B7A12A37}" presName="tx1" presStyleLbl="revTx" presStyleIdx="9" presStyleCnt="15"/>
      <dgm:spPr/>
    </dgm:pt>
    <dgm:pt modelId="{DEED4155-A4AE-4AB2-9E66-DF87ACD4195D}" type="pres">
      <dgm:prSet presAssocID="{F9DA3491-6518-4728-895E-0117B7A12A37}" presName="vert1" presStyleCnt="0"/>
      <dgm:spPr/>
    </dgm:pt>
    <dgm:pt modelId="{D9144477-9CDE-43C3-9196-E74FDF41ADFC}" type="pres">
      <dgm:prSet presAssocID="{C6361CD9-154E-4213-AF6E-E20C65332891}" presName="thickLine" presStyleLbl="alignNode1" presStyleIdx="10" presStyleCnt="15"/>
      <dgm:spPr/>
    </dgm:pt>
    <dgm:pt modelId="{583AE0E4-097E-44E6-BE22-163A72BD7860}" type="pres">
      <dgm:prSet presAssocID="{C6361CD9-154E-4213-AF6E-E20C65332891}" presName="horz1" presStyleCnt="0"/>
      <dgm:spPr/>
    </dgm:pt>
    <dgm:pt modelId="{6A61969E-3EFF-40B5-ADEA-5AFBD969EF59}" type="pres">
      <dgm:prSet presAssocID="{C6361CD9-154E-4213-AF6E-E20C65332891}" presName="tx1" presStyleLbl="revTx" presStyleIdx="10" presStyleCnt="15"/>
      <dgm:spPr/>
    </dgm:pt>
    <dgm:pt modelId="{BBE36ABF-5BFD-4D42-90F1-3BE48B7F7162}" type="pres">
      <dgm:prSet presAssocID="{C6361CD9-154E-4213-AF6E-E20C65332891}" presName="vert1" presStyleCnt="0"/>
      <dgm:spPr/>
    </dgm:pt>
    <dgm:pt modelId="{B131C0E0-386F-4420-A94D-435CB35B8EB5}" type="pres">
      <dgm:prSet presAssocID="{2D41E957-F65E-4070-BA51-999B6C3DB595}" presName="thickLine" presStyleLbl="alignNode1" presStyleIdx="11" presStyleCnt="15"/>
      <dgm:spPr/>
    </dgm:pt>
    <dgm:pt modelId="{7A310E2B-3D1F-4D31-9101-7483CFF62B7C}" type="pres">
      <dgm:prSet presAssocID="{2D41E957-F65E-4070-BA51-999B6C3DB595}" presName="horz1" presStyleCnt="0"/>
      <dgm:spPr/>
    </dgm:pt>
    <dgm:pt modelId="{485AA66F-7138-4E68-8CB8-68B9A764FC32}" type="pres">
      <dgm:prSet presAssocID="{2D41E957-F65E-4070-BA51-999B6C3DB595}" presName="tx1" presStyleLbl="revTx" presStyleIdx="11" presStyleCnt="15"/>
      <dgm:spPr/>
    </dgm:pt>
    <dgm:pt modelId="{6FD16212-B9F1-41D9-A9D0-C802330E0673}" type="pres">
      <dgm:prSet presAssocID="{2D41E957-F65E-4070-BA51-999B6C3DB595}" presName="vert1" presStyleCnt="0"/>
      <dgm:spPr/>
    </dgm:pt>
    <dgm:pt modelId="{C325AC8A-26F6-42E2-8EAA-E55F444816C1}" type="pres">
      <dgm:prSet presAssocID="{2FAF500E-3064-446D-8D9A-E46D9ACF8B88}" presName="thickLine" presStyleLbl="alignNode1" presStyleIdx="12" presStyleCnt="15"/>
      <dgm:spPr/>
    </dgm:pt>
    <dgm:pt modelId="{DD1B8D41-9AD3-4D81-B14E-F949C951AEF1}" type="pres">
      <dgm:prSet presAssocID="{2FAF500E-3064-446D-8D9A-E46D9ACF8B88}" presName="horz1" presStyleCnt="0"/>
      <dgm:spPr/>
    </dgm:pt>
    <dgm:pt modelId="{9B33C227-1F98-401C-87C0-B5E2EC920C3D}" type="pres">
      <dgm:prSet presAssocID="{2FAF500E-3064-446D-8D9A-E46D9ACF8B88}" presName="tx1" presStyleLbl="revTx" presStyleIdx="12" presStyleCnt="15"/>
      <dgm:spPr/>
    </dgm:pt>
    <dgm:pt modelId="{05197ACB-3080-4F73-AA8C-767C78370818}" type="pres">
      <dgm:prSet presAssocID="{2FAF500E-3064-446D-8D9A-E46D9ACF8B88}" presName="vert1" presStyleCnt="0"/>
      <dgm:spPr/>
    </dgm:pt>
    <dgm:pt modelId="{7EC29E0A-E4CD-42A9-AB8C-B78A8643D528}" type="pres">
      <dgm:prSet presAssocID="{7E169C8B-7D05-4B60-8418-9F457A6FFF98}" presName="thickLine" presStyleLbl="alignNode1" presStyleIdx="13" presStyleCnt="15"/>
      <dgm:spPr/>
    </dgm:pt>
    <dgm:pt modelId="{FCFE6278-A128-4B4D-BBEE-3CAC129FBE6A}" type="pres">
      <dgm:prSet presAssocID="{7E169C8B-7D05-4B60-8418-9F457A6FFF98}" presName="horz1" presStyleCnt="0"/>
      <dgm:spPr/>
    </dgm:pt>
    <dgm:pt modelId="{BA4A4C05-2E65-40F6-A34E-6BCFBBCBE697}" type="pres">
      <dgm:prSet presAssocID="{7E169C8B-7D05-4B60-8418-9F457A6FFF98}" presName="tx1" presStyleLbl="revTx" presStyleIdx="13" presStyleCnt="15"/>
      <dgm:spPr/>
    </dgm:pt>
    <dgm:pt modelId="{9A08B857-AF2B-465E-BC54-813C50B66FB7}" type="pres">
      <dgm:prSet presAssocID="{7E169C8B-7D05-4B60-8418-9F457A6FFF98}" presName="vert1" presStyleCnt="0"/>
      <dgm:spPr/>
    </dgm:pt>
    <dgm:pt modelId="{D31A4BBE-2B5A-45A0-84E8-5287DF46CB6A}" type="pres">
      <dgm:prSet presAssocID="{2EE79660-7578-49CF-80CC-A7A6CC8F2D2F}" presName="thickLine" presStyleLbl="alignNode1" presStyleIdx="14" presStyleCnt="15"/>
      <dgm:spPr/>
    </dgm:pt>
    <dgm:pt modelId="{4CF20256-86C6-47C2-B31B-197B4BA047FD}" type="pres">
      <dgm:prSet presAssocID="{2EE79660-7578-49CF-80CC-A7A6CC8F2D2F}" presName="horz1" presStyleCnt="0"/>
      <dgm:spPr/>
    </dgm:pt>
    <dgm:pt modelId="{27757E33-9808-45C0-8391-9F1C45DC9F46}" type="pres">
      <dgm:prSet presAssocID="{2EE79660-7578-49CF-80CC-A7A6CC8F2D2F}" presName="tx1" presStyleLbl="revTx" presStyleIdx="14" presStyleCnt="15"/>
      <dgm:spPr/>
    </dgm:pt>
    <dgm:pt modelId="{1554AC03-F210-4A9D-99D5-57589AD7AD55}" type="pres">
      <dgm:prSet presAssocID="{2EE79660-7578-49CF-80CC-A7A6CC8F2D2F}" presName="vert1" presStyleCnt="0"/>
      <dgm:spPr/>
    </dgm:pt>
  </dgm:ptLst>
  <dgm:cxnLst>
    <dgm:cxn modelId="{BB84B201-5D47-451B-ACBE-58AA230A5020}" type="presOf" srcId="{2FAF500E-3064-446D-8D9A-E46D9ACF8B88}" destId="{9B33C227-1F98-401C-87C0-B5E2EC920C3D}" srcOrd="0" destOrd="0" presId="urn:microsoft.com/office/officeart/2008/layout/LinedList"/>
    <dgm:cxn modelId="{36AB1807-DE20-480A-BCC8-C79CC01D0834}" type="presOf" srcId="{F4983420-625A-4A49-9FEE-E28218189261}" destId="{E36C66BB-1925-4F03-B084-E36F5CF3579A}" srcOrd="0" destOrd="0" presId="urn:microsoft.com/office/officeart/2008/layout/LinedList"/>
    <dgm:cxn modelId="{7F20D31F-C2B0-4DF0-B120-5A7C9A2121ED}" srcId="{3D37ACD1-8E14-4C71-A93C-A37B1A94196F}" destId="{7E169C8B-7D05-4B60-8418-9F457A6FFF98}" srcOrd="13" destOrd="0" parTransId="{B14C27C7-D14E-46F4-A512-CBDE9A406371}" sibTransId="{DD820B34-0A81-46A7-B3FE-7224B1E1B5B6}"/>
    <dgm:cxn modelId="{EEFADF20-9405-473B-A35C-7C923F33C83E}" type="presOf" srcId="{F9DA3491-6518-4728-895E-0117B7A12A37}" destId="{901D3849-8810-4478-8E15-02638370D60D}" srcOrd="0" destOrd="0" presId="urn:microsoft.com/office/officeart/2008/layout/LinedList"/>
    <dgm:cxn modelId="{78D8F631-B3BD-4125-B93F-F6416814BC09}" type="presOf" srcId="{9D2B337A-7074-47C0-9426-D583E5299D27}" destId="{E534AB9A-1B3A-4B0A-B595-3238469F55B7}" srcOrd="0" destOrd="0" presId="urn:microsoft.com/office/officeart/2008/layout/LinedList"/>
    <dgm:cxn modelId="{3369293F-40A0-494C-8BF6-294C641D3621}" srcId="{3D37ACD1-8E14-4C71-A93C-A37B1A94196F}" destId="{F4983420-625A-4A49-9FEE-E28218189261}" srcOrd="3" destOrd="0" parTransId="{7138E887-AFDB-4657-8CA0-DA3DFC10B738}" sibTransId="{F6564889-F673-4DC5-B422-3E68B528ACFA}"/>
    <dgm:cxn modelId="{77156C5D-132E-4198-9A18-011F44BC6E7A}" type="presOf" srcId="{8A25DA6E-C8AE-409A-80D9-5678BB49EF0D}" destId="{4AF5443D-86AC-47AC-A29D-0B5EE5917F22}" srcOrd="0" destOrd="0" presId="urn:microsoft.com/office/officeart/2008/layout/LinedList"/>
    <dgm:cxn modelId="{4611585F-27F1-4B8C-9DDE-D32F35037DDF}" srcId="{3D37ACD1-8E14-4C71-A93C-A37B1A94196F}" destId="{F9DA3491-6518-4728-895E-0117B7A12A37}" srcOrd="9" destOrd="0" parTransId="{A26E9A38-B4AA-4B61-91AE-3D350D3C5882}" sibTransId="{C6EC0FB7-766B-464B-B520-6BD488373F6B}"/>
    <dgm:cxn modelId="{54895B47-098E-4C0A-AFAD-482B828AB36E}" type="presOf" srcId="{9B2312E5-E114-4C31-9C0B-6DD1D9E672BC}" destId="{65D286F7-A90C-4600-BF94-A512BC501A30}" srcOrd="0" destOrd="0" presId="urn:microsoft.com/office/officeart/2008/layout/LinedList"/>
    <dgm:cxn modelId="{B9B76B6D-80A7-4B57-B95A-58DB7C1C671E}" srcId="{3D37ACD1-8E14-4C71-A93C-A37B1A94196F}" destId="{2FAF500E-3064-446D-8D9A-E46D9ACF8B88}" srcOrd="12" destOrd="0" parTransId="{FA8CCC79-C785-4C85-BF78-0CA6CE80F9C1}" sibTransId="{906ABE25-164E-4AE4-9D06-9A4EA2672E8F}"/>
    <dgm:cxn modelId="{0CC34071-627A-4BC6-84BF-EE47A3592CC5}" srcId="{3D37ACD1-8E14-4C71-A93C-A37B1A94196F}" destId="{7FCAD4CC-5202-4DA1-A9AC-2BA38AD18712}" srcOrd="8" destOrd="0" parTransId="{DECAEABF-E4FF-4D0D-99C2-8A457E5212B4}" sibTransId="{113B4A8D-C316-49D0-A37C-2FD7D32CF600}"/>
    <dgm:cxn modelId="{BFA0B773-D167-4265-8A34-5A07C8AE7069}" srcId="{3D37ACD1-8E14-4C71-A93C-A37B1A94196F}" destId="{400A6958-E286-4590-B18E-CC1DE37904DE}" srcOrd="5" destOrd="0" parTransId="{88DDF37A-437A-42D3-8906-6E007FDF7CEB}" sibTransId="{0FC40B84-B66B-43FD-BCD5-AE41258D2D03}"/>
    <dgm:cxn modelId="{74C24D54-910A-4A50-8827-978AC45FC8F2}" type="presOf" srcId="{2D41E957-F65E-4070-BA51-999B6C3DB595}" destId="{485AA66F-7138-4E68-8CB8-68B9A764FC32}" srcOrd="0" destOrd="0" presId="urn:microsoft.com/office/officeart/2008/layout/LinedList"/>
    <dgm:cxn modelId="{9C1CBD56-2E63-436E-AA89-63FBC80F7DA0}" type="presOf" srcId="{400A6958-E286-4590-B18E-CC1DE37904DE}" destId="{2C137DF7-3F87-4827-B550-8EA8F4CB008E}" srcOrd="0" destOrd="0" presId="urn:microsoft.com/office/officeart/2008/layout/LinedList"/>
    <dgm:cxn modelId="{69F0B39D-1E94-4376-A271-DF95F81BA024}" srcId="{3D37ACD1-8E14-4C71-A93C-A37B1A94196F}" destId="{8A25DA6E-C8AE-409A-80D9-5678BB49EF0D}" srcOrd="4" destOrd="0" parTransId="{19D4C365-2462-41C0-B761-3A53B5516482}" sibTransId="{E242E10E-13FB-4593-AC2D-E9E7E8CE43E6}"/>
    <dgm:cxn modelId="{21D3D79F-F263-48D1-B58E-C7C084477518}" srcId="{3D37ACD1-8E14-4C71-A93C-A37B1A94196F}" destId="{2EE79660-7578-49CF-80CC-A7A6CC8F2D2F}" srcOrd="14" destOrd="0" parTransId="{03114108-37FE-4429-B68F-FDA73F8D61EB}" sibTransId="{441D752A-9EF2-499D-A289-C730BED862DA}"/>
    <dgm:cxn modelId="{4E03BDAB-E0B5-4A45-A59C-A8F9A0EA1794}" type="presOf" srcId="{3D37ACD1-8E14-4C71-A93C-A37B1A94196F}" destId="{3017112A-57F4-447C-97D5-596554978664}" srcOrd="0" destOrd="0" presId="urn:microsoft.com/office/officeart/2008/layout/LinedList"/>
    <dgm:cxn modelId="{56E175AE-93C4-4893-9A50-40BFF67D10B1}" type="presOf" srcId="{33B41D3F-D8B8-42D6-B930-124CB39E5093}" destId="{F1ABA3C7-696D-428B-90A3-E011C09A7993}" srcOrd="0" destOrd="0" presId="urn:microsoft.com/office/officeart/2008/layout/LinedList"/>
    <dgm:cxn modelId="{B8737CB1-A703-44D1-8D47-E8F621219D50}" type="presOf" srcId="{1532875A-02E5-434C-9553-4B6CD3954FB2}" destId="{37FD0D24-CC99-4165-AC19-BC85EA16210A}" srcOrd="0" destOrd="0" presId="urn:microsoft.com/office/officeart/2008/layout/LinedList"/>
    <dgm:cxn modelId="{6EE905B8-02FF-436C-AAC4-3376FA1C982B}" type="presOf" srcId="{A23B2915-0E7C-4AD2-B82C-6CE8508AEBA4}" destId="{404826C6-34C7-42FE-AD6D-11E796FC7F53}" srcOrd="0" destOrd="0" presId="urn:microsoft.com/office/officeart/2008/layout/LinedList"/>
    <dgm:cxn modelId="{4FA860BF-A461-4B7A-B1F0-C4775B361FDF}" srcId="{3D37ACD1-8E14-4C71-A93C-A37B1A94196F}" destId="{1532875A-02E5-434C-9553-4B6CD3954FB2}" srcOrd="2" destOrd="0" parTransId="{47D36768-FB2E-4B9C-B627-445D4B2723AB}" sibTransId="{636192FE-B523-43ED-B204-0395C8F71CD9}"/>
    <dgm:cxn modelId="{6A5362C2-3032-4068-B2CE-33D0B8CA3F1E}" srcId="{3D37ACD1-8E14-4C71-A93C-A37B1A94196F}" destId="{9B2312E5-E114-4C31-9C0B-6DD1D9E672BC}" srcOrd="7" destOrd="0" parTransId="{8608455A-41B5-4B26-9037-C4846C19CE77}" sibTransId="{367C7303-02B2-4B39-AC1D-281A55F83612}"/>
    <dgm:cxn modelId="{126F08C5-C4AE-427C-95B0-A981D2395762}" type="presOf" srcId="{2EE79660-7578-49CF-80CC-A7A6CC8F2D2F}" destId="{27757E33-9808-45C0-8391-9F1C45DC9F46}" srcOrd="0" destOrd="0" presId="urn:microsoft.com/office/officeart/2008/layout/LinedList"/>
    <dgm:cxn modelId="{1C3DD2D6-F2A6-41AC-BF1E-0F2A72AC39E3}" srcId="{3D37ACD1-8E14-4C71-A93C-A37B1A94196F}" destId="{9D2B337A-7074-47C0-9426-D583E5299D27}" srcOrd="0" destOrd="0" parTransId="{62E51802-D5A2-43DE-AAB0-3735F2EFA37F}" sibTransId="{7D0DC2CF-FF7C-4EA9-8AE1-9AA847EF5491}"/>
    <dgm:cxn modelId="{DF2D66DA-EA7D-4498-8BB9-5385326711AE}" type="presOf" srcId="{C6361CD9-154E-4213-AF6E-E20C65332891}" destId="{6A61969E-3EFF-40B5-ADEA-5AFBD969EF59}" srcOrd="0" destOrd="0" presId="urn:microsoft.com/office/officeart/2008/layout/LinedList"/>
    <dgm:cxn modelId="{3B7067E0-554E-4149-ADCD-523DD05A26FD}" srcId="{3D37ACD1-8E14-4C71-A93C-A37B1A94196F}" destId="{A23B2915-0E7C-4AD2-B82C-6CE8508AEBA4}" srcOrd="1" destOrd="0" parTransId="{755FA77C-9904-42DE-8042-E23E3FA30F8A}" sibTransId="{CA659D63-9F90-4888-A65E-DB7C490F9702}"/>
    <dgm:cxn modelId="{A545FAE7-032C-40E3-8E19-F8F3891A2DFB}" srcId="{3D37ACD1-8E14-4C71-A93C-A37B1A94196F}" destId="{2D41E957-F65E-4070-BA51-999B6C3DB595}" srcOrd="11" destOrd="0" parTransId="{4116E50D-9562-4148-8B1A-884BE7DDBD90}" sibTransId="{C141583E-7A56-4ED3-92CC-CBDB8C152DCD}"/>
    <dgm:cxn modelId="{1C3D03E9-2A13-4CED-B5A4-B05D80331DED}" srcId="{3D37ACD1-8E14-4C71-A93C-A37B1A94196F}" destId="{C6361CD9-154E-4213-AF6E-E20C65332891}" srcOrd="10" destOrd="0" parTransId="{58F1CF41-E161-4227-989C-8685082AD4CB}" sibTransId="{6F16FA6B-8E25-451D-9743-D0729F09607D}"/>
    <dgm:cxn modelId="{0DB8B9F0-7083-4CA8-818F-D5432F9E772A}" type="presOf" srcId="{7E169C8B-7D05-4B60-8418-9F457A6FFF98}" destId="{BA4A4C05-2E65-40F6-A34E-6BCFBBCBE697}" srcOrd="0" destOrd="0" presId="urn:microsoft.com/office/officeart/2008/layout/LinedList"/>
    <dgm:cxn modelId="{FFCF15FC-71A8-4D1F-9EAE-F21AB3CE6D73}" srcId="{3D37ACD1-8E14-4C71-A93C-A37B1A94196F}" destId="{33B41D3F-D8B8-42D6-B930-124CB39E5093}" srcOrd="6" destOrd="0" parTransId="{19420A0C-D82A-49CC-A869-453D8BED1A71}" sibTransId="{7F44D6CC-C91A-483D-B46F-7DB31127BAFF}"/>
    <dgm:cxn modelId="{0F994CFF-16B0-406B-B427-699820FBB748}" type="presOf" srcId="{7FCAD4CC-5202-4DA1-A9AC-2BA38AD18712}" destId="{984AEC1A-88DF-442C-B4AE-01AC0A368C98}" srcOrd="0" destOrd="0" presId="urn:microsoft.com/office/officeart/2008/layout/LinedList"/>
    <dgm:cxn modelId="{5CC583A8-0EC2-4A7A-8EB1-353C0220AB00}" type="presParOf" srcId="{3017112A-57F4-447C-97D5-596554978664}" destId="{AD4B2FB3-88BA-4038-B628-6BC80E56F9AB}" srcOrd="0" destOrd="0" presId="urn:microsoft.com/office/officeart/2008/layout/LinedList"/>
    <dgm:cxn modelId="{6308ED80-1133-4212-8A59-08FA891DBF45}" type="presParOf" srcId="{3017112A-57F4-447C-97D5-596554978664}" destId="{0FCDA5D8-3FD0-49FF-8C22-6FD9793B88FB}" srcOrd="1" destOrd="0" presId="urn:microsoft.com/office/officeart/2008/layout/LinedList"/>
    <dgm:cxn modelId="{3F509275-C668-421C-85B5-E324C0FAE966}" type="presParOf" srcId="{0FCDA5D8-3FD0-49FF-8C22-6FD9793B88FB}" destId="{E534AB9A-1B3A-4B0A-B595-3238469F55B7}" srcOrd="0" destOrd="0" presId="urn:microsoft.com/office/officeart/2008/layout/LinedList"/>
    <dgm:cxn modelId="{CBFDE25C-1D54-4EF1-B0FD-DE96D914149D}" type="presParOf" srcId="{0FCDA5D8-3FD0-49FF-8C22-6FD9793B88FB}" destId="{C72108EE-AA5B-4C4F-8C86-564C5A8666BB}" srcOrd="1" destOrd="0" presId="urn:microsoft.com/office/officeart/2008/layout/LinedList"/>
    <dgm:cxn modelId="{02ECBD5F-68F9-4A40-985E-0808782D2BB7}" type="presParOf" srcId="{3017112A-57F4-447C-97D5-596554978664}" destId="{48F6E3A3-26E3-4F6C-846D-477B68F069D9}" srcOrd="2" destOrd="0" presId="urn:microsoft.com/office/officeart/2008/layout/LinedList"/>
    <dgm:cxn modelId="{3B713D1E-C107-451F-BA2F-724EE096443B}" type="presParOf" srcId="{3017112A-57F4-447C-97D5-596554978664}" destId="{580E9C3C-69B5-4B2A-8D4E-C8BF21988159}" srcOrd="3" destOrd="0" presId="urn:microsoft.com/office/officeart/2008/layout/LinedList"/>
    <dgm:cxn modelId="{7CD5BAB6-CB16-4F26-BFB0-9189F934AA7F}" type="presParOf" srcId="{580E9C3C-69B5-4B2A-8D4E-C8BF21988159}" destId="{404826C6-34C7-42FE-AD6D-11E796FC7F53}" srcOrd="0" destOrd="0" presId="urn:microsoft.com/office/officeart/2008/layout/LinedList"/>
    <dgm:cxn modelId="{E92AD48F-23C1-4985-A779-F842C6985872}" type="presParOf" srcId="{580E9C3C-69B5-4B2A-8D4E-C8BF21988159}" destId="{D4346C59-7555-44CC-8366-0EE8823ECC9A}" srcOrd="1" destOrd="0" presId="urn:microsoft.com/office/officeart/2008/layout/LinedList"/>
    <dgm:cxn modelId="{D9E069C7-A0F1-4C42-80A1-0B01E6F80243}" type="presParOf" srcId="{3017112A-57F4-447C-97D5-596554978664}" destId="{662E0558-3783-4599-87FF-193C4EA0E4AA}" srcOrd="4" destOrd="0" presId="urn:microsoft.com/office/officeart/2008/layout/LinedList"/>
    <dgm:cxn modelId="{0FB79122-844E-4C5C-8F69-C5E270402338}" type="presParOf" srcId="{3017112A-57F4-447C-97D5-596554978664}" destId="{C9D7930C-5843-4DB9-954B-539FB61122E0}" srcOrd="5" destOrd="0" presId="urn:microsoft.com/office/officeart/2008/layout/LinedList"/>
    <dgm:cxn modelId="{0D2DA6EC-573E-49E8-8C1F-8A32C0254728}" type="presParOf" srcId="{C9D7930C-5843-4DB9-954B-539FB61122E0}" destId="{37FD0D24-CC99-4165-AC19-BC85EA16210A}" srcOrd="0" destOrd="0" presId="urn:microsoft.com/office/officeart/2008/layout/LinedList"/>
    <dgm:cxn modelId="{88421D7C-8A51-443B-BCC2-17F6F9BA35ED}" type="presParOf" srcId="{C9D7930C-5843-4DB9-954B-539FB61122E0}" destId="{945580C3-4318-4C0B-A2F8-97FDCDF10F3E}" srcOrd="1" destOrd="0" presId="urn:microsoft.com/office/officeart/2008/layout/LinedList"/>
    <dgm:cxn modelId="{DE6DADD1-D4FE-43B8-84E8-6D5457D9F993}" type="presParOf" srcId="{3017112A-57F4-447C-97D5-596554978664}" destId="{EEAF215C-2D63-4E65-9CB6-60E80D00EC29}" srcOrd="6" destOrd="0" presId="urn:microsoft.com/office/officeart/2008/layout/LinedList"/>
    <dgm:cxn modelId="{D1B95FBE-7A1A-4D0E-94E9-57867A5F6F47}" type="presParOf" srcId="{3017112A-57F4-447C-97D5-596554978664}" destId="{7BB4C3B7-C0AF-4C01-8B71-CBDC362FBCB0}" srcOrd="7" destOrd="0" presId="urn:microsoft.com/office/officeart/2008/layout/LinedList"/>
    <dgm:cxn modelId="{69E94704-AD9B-4B2D-9082-0C92CE818840}" type="presParOf" srcId="{7BB4C3B7-C0AF-4C01-8B71-CBDC362FBCB0}" destId="{E36C66BB-1925-4F03-B084-E36F5CF3579A}" srcOrd="0" destOrd="0" presId="urn:microsoft.com/office/officeart/2008/layout/LinedList"/>
    <dgm:cxn modelId="{E7057893-3C0F-4A17-B647-F0C2B0161A5B}" type="presParOf" srcId="{7BB4C3B7-C0AF-4C01-8B71-CBDC362FBCB0}" destId="{5DB85394-73F6-43F3-83B6-C7BCE7A4827D}" srcOrd="1" destOrd="0" presId="urn:microsoft.com/office/officeart/2008/layout/LinedList"/>
    <dgm:cxn modelId="{76ECEA88-CBA2-4E09-866B-2AEC3591757D}" type="presParOf" srcId="{3017112A-57F4-447C-97D5-596554978664}" destId="{831A4949-1BD5-4070-B19F-D4F89DF823FF}" srcOrd="8" destOrd="0" presId="urn:microsoft.com/office/officeart/2008/layout/LinedList"/>
    <dgm:cxn modelId="{65632812-BB82-4D85-AA78-6E8FC75F32EE}" type="presParOf" srcId="{3017112A-57F4-447C-97D5-596554978664}" destId="{305C49B3-5025-409F-BF91-18DED4CEDD84}" srcOrd="9" destOrd="0" presId="urn:microsoft.com/office/officeart/2008/layout/LinedList"/>
    <dgm:cxn modelId="{D0754D57-7AE3-4718-9977-2AC15666D897}" type="presParOf" srcId="{305C49B3-5025-409F-BF91-18DED4CEDD84}" destId="{4AF5443D-86AC-47AC-A29D-0B5EE5917F22}" srcOrd="0" destOrd="0" presId="urn:microsoft.com/office/officeart/2008/layout/LinedList"/>
    <dgm:cxn modelId="{CFC6437D-8823-4BA7-9BAA-A78C720A5011}" type="presParOf" srcId="{305C49B3-5025-409F-BF91-18DED4CEDD84}" destId="{3367B2C9-565F-4CC5-BB3D-E259806BE2DB}" srcOrd="1" destOrd="0" presId="urn:microsoft.com/office/officeart/2008/layout/LinedList"/>
    <dgm:cxn modelId="{1310D5D0-8A8B-494D-99DB-CA4CE4AF256B}" type="presParOf" srcId="{3017112A-57F4-447C-97D5-596554978664}" destId="{11622944-9833-42E5-B0B4-429924EF8CAA}" srcOrd="10" destOrd="0" presId="urn:microsoft.com/office/officeart/2008/layout/LinedList"/>
    <dgm:cxn modelId="{56CA6A7E-5CA0-4645-9A89-910242E33150}" type="presParOf" srcId="{3017112A-57F4-447C-97D5-596554978664}" destId="{54BA56DF-67B1-418A-B111-44877F4A26AC}" srcOrd="11" destOrd="0" presId="urn:microsoft.com/office/officeart/2008/layout/LinedList"/>
    <dgm:cxn modelId="{809E99CB-E6BA-4143-8FE0-2EB198B193F3}" type="presParOf" srcId="{54BA56DF-67B1-418A-B111-44877F4A26AC}" destId="{2C137DF7-3F87-4827-B550-8EA8F4CB008E}" srcOrd="0" destOrd="0" presId="urn:microsoft.com/office/officeart/2008/layout/LinedList"/>
    <dgm:cxn modelId="{C79E84B2-37B1-4777-8628-64C618568562}" type="presParOf" srcId="{54BA56DF-67B1-418A-B111-44877F4A26AC}" destId="{7B3DBA7E-EEEE-4449-84A1-6E550CD5DD77}" srcOrd="1" destOrd="0" presId="urn:microsoft.com/office/officeart/2008/layout/LinedList"/>
    <dgm:cxn modelId="{B6FF824A-C1F7-45C6-843C-B5F69DA05362}" type="presParOf" srcId="{3017112A-57F4-447C-97D5-596554978664}" destId="{D3513C47-E890-4578-A5E5-E9CDF7033650}" srcOrd="12" destOrd="0" presId="urn:microsoft.com/office/officeart/2008/layout/LinedList"/>
    <dgm:cxn modelId="{5C93AFA4-98C9-4104-B750-BBF513E9AF5C}" type="presParOf" srcId="{3017112A-57F4-447C-97D5-596554978664}" destId="{3A55FCF2-C0CD-47A5-95EE-733C13855AAE}" srcOrd="13" destOrd="0" presId="urn:microsoft.com/office/officeart/2008/layout/LinedList"/>
    <dgm:cxn modelId="{8F83BEC5-B7FD-4888-8B9E-25F403F1F132}" type="presParOf" srcId="{3A55FCF2-C0CD-47A5-95EE-733C13855AAE}" destId="{F1ABA3C7-696D-428B-90A3-E011C09A7993}" srcOrd="0" destOrd="0" presId="urn:microsoft.com/office/officeart/2008/layout/LinedList"/>
    <dgm:cxn modelId="{66483AAE-89F7-4CF1-B299-0F90AD51BD14}" type="presParOf" srcId="{3A55FCF2-C0CD-47A5-95EE-733C13855AAE}" destId="{2CA2608F-8A75-4D57-86B5-920583ECEF8E}" srcOrd="1" destOrd="0" presId="urn:microsoft.com/office/officeart/2008/layout/LinedList"/>
    <dgm:cxn modelId="{DBDE6F25-E315-4189-9AD0-7D97306263F2}" type="presParOf" srcId="{3017112A-57F4-447C-97D5-596554978664}" destId="{FE459892-0B27-4455-9010-A64AB2104E82}" srcOrd="14" destOrd="0" presId="urn:microsoft.com/office/officeart/2008/layout/LinedList"/>
    <dgm:cxn modelId="{18F0F65F-6AC4-4594-A06F-19F1F1431E16}" type="presParOf" srcId="{3017112A-57F4-447C-97D5-596554978664}" destId="{75D6410E-59C4-40E8-8EF1-9758BD7E9C4A}" srcOrd="15" destOrd="0" presId="urn:microsoft.com/office/officeart/2008/layout/LinedList"/>
    <dgm:cxn modelId="{A523D1E4-2B34-4509-9C26-B08FEA9C418F}" type="presParOf" srcId="{75D6410E-59C4-40E8-8EF1-9758BD7E9C4A}" destId="{65D286F7-A90C-4600-BF94-A512BC501A30}" srcOrd="0" destOrd="0" presId="urn:microsoft.com/office/officeart/2008/layout/LinedList"/>
    <dgm:cxn modelId="{F7231BA4-DCFF-4320-B52D-65963A6C0A5D}" type="presParOf" srcId="{75D6410E-59C4-40E8-8EF1-9758BD7E9C4A}" destId="{20F468DA-7F64-4C9D-A4C3-2A3C17506E47}" srcOrd="1" destOrd="0" presId="urn:microsoft.com/office/officeart/2008/layout/LinedList"/>
    <dgm:cxn modelId="{F55FB05C-02C7-4841-9508-EA58E85C6E5D}" type="presParOf" srcId="{3017112A-57F4-447C-97D5-596554978664}" destId="{83E3D986-672F-4333-9D65-F75E3BD5D978}" srcOrd="16" destOrd="0" presId="urn:microsoft.com/office/officeart/2008/layout/LinedList"/>
    <dgm:cxn modelId="{657181AD-2607-4EEB-9F0C-B6C62C09FE98}" type="presParOf" srcId="{3017112A-57F4-447C-97D5-596554978664}" destId="{4CF4B0A1-9282-4ED4-A4DD-340F5B0B53C4}" srcOrd="17" destOrd="0" presId="urn:microsoft.com/office/officeart/2008/layout/LinedList"/>
    <dgm:cxn modelId="{AE7A9D0E-ADB8-401A-936C-20C404B47EA9}" type="presParOf" srcId="{4CF4B0A1-9282-4ED4-A4DD-340F5B0B53C4}" destId="{984AEC1A-88DF-442C-B4AE-01AC0A368C98}" srcOrd="0" destOrd="0" presId="urn:microsoft.com/office/officeart/2008/layout/LinedList"/>
    <dgm:cxn modelId="{7ECFCEE8-D05B-4A96-ABCF-320EDEA8CFE7}" type="presParOf" srcId="{4CF4B0A1-9282-4ED4-A4DD-340F5B0B53C4}" destId="{8E117A4B-3D12-4319-AB0D-7084C4447235}" srcOrd="1" destOrd="0" presId="urn:microsoft.com/office/officeart/2008/layout/LinedList"/>
    <dgm:cxn modelId="{269B8CBC-5E06-4830-ADA3-5DEE69E928B6}" type="presParOf" srcId="{3017112A-57F4-447C-97D5-596554978664}" destId="{8EBC8794-D5DE-4BD0-85DC-1E5D517FC17D}" srcOrd="18" destOrd="0" presId="urn:microsoft.com/office/officeart/2008/layout/LinedList"/>
    <dgm:cxn modelId="{1DA8795E-F9D6-4993-8B4E-F8B5F859C2EF}" type="presParOf" srcId="{3017112A-57F4-447C-97D5-596554978664}" destId="{CF7FC4BA-4E47-44BD-96B6-733ABA70FC63}" srcOrd="19" destOrd="0" presId="urn:microsoft.com/office/officeart/2008/layout/LinedList"/>
    <dgm:cxn modelId="{546FC325-02DF-4A0B-88A5-28AB3CE572D2}" type="presParOf" srcId="{CF7FC4BA-4E47-44BD-96B6-733ABA70FC63}" destId="{901D3849-8810-4478-8E15-02638370D60D}" srcOrd="0" destOrd="0" presId="urn:microsoft.com/office/officeart/2008/layout/LinedList"/>
    <dgm:cxn modelId="{AD95FEC2-7754-4FE2-A31F-AC33BEC0CC0A}" type="presParOf" srcId="{CF7FC4BA-4E47-44BD-96B6-733ABA70FC63}" destId="{DEED4155-A4AE-4AB2-9E66-DF87ACD4195D}" srcOrd="1" destOrd="0" presId="urn:microsoft.com/office/officeart/2008/layout/LinedList"/>
    <dgm:cxn modelId="{AB725947-43E2-4C34-BBBE-2D9DEF9E264C}" type="presParOf" srcId="{3017112A-57F4-447C-97D5-596554978664}" destId="{D9144477-9CDE-43C3-9196-E74FDF41ADFC}" srcOrd="20" destOrd="0" presId="urn:microsoft.com/office/officeart/2008/layout/LinedList"/>
    <dgm:cxn modelId="{F7759921-0A58-473C-9DB5-5670931E6D70}" type="presParOf" srcId="{3017112A-57F4-447C-97D5-596554978664}" destId="{583AE0E4-097E-44E6-BE22-163A72BD7860}" srcOrd="21" destOrd="0" presId="urn:microsoft.com/office/officeart/2008/layout/LinedList"/>
    <dgm:cxn modelId="{4A970902-E453-44C0-BC46-A979F5039139}" type="presParOf" srcId="{583AE0E4-097E-44E6-BE22-163A72BD7860}" destId="{6A61969E-3EFF-40B5-ADEA-5AFBD969EF59}" srcOrd="0" destOrd="0" presId="urn:microsoft.com/office/officeart/2008/layout/LinedList"/>
    <dgm:cxn modelId="{D5180A80-4214-4383-A01E-831DC08579E5}" type="presParOf" srcId="{583AE0E4-097E-44E6-BE22-163A72BD7860}" destId="{BBE36ABF-5BFD-4D42-90F1-3BE48B7F7162}" srcOrd="1" destOrd="0" presId="urn:microsoft.com/office/officeart/2008/layout/LinedList"/>
    <dgm:cxn modelId="{73FAA234-22E2-423F-A390-01C1C5DC26E1}" type="presParOf" srcId="{3017112A-57F4-447C-97D5-596554978664}" destId="{B131C0E0-386F-4420-A94D-435CB35B8EB5}" srcOrd="22" destOrd="0" presId="urn:microsoft.com/office/officeart/2008/layout/LinedList"/>
    <dgm:cxn modelId="{F72DAA6D-EBCC-4876-8032-2F38F87F56D0}" type="presParOf" srcId="{3017112A-57F4-447C-97D5-596554978664}" destId="{7A310E2B-3D1F-4D31-9101-7483CFF62B7C}" srcOrd="23" destOrd="0" presId="urn:microsoft.com/office/officeart/2008/layout/LinedList"/>
    <dgm:cxn modelId="{3AEFE0A6-7F87-48CE-ACD4-E9FE08DCF86A}" type="presParOf" srcId="{7A310E2B-3D1F-4D31-9101-7483CFF62B7C}" destId="{485AA66F-7138-4E68-8CB8-68B9A764FC32}" srcOrd="0" destOrd="0" presId="urn:microsoft.com/office/officeart/2008/layout/LinedList"/>
    <dgm:cxn modelId="{E3E66A65-2955-4C0F-94BB-FFD2340E0B7E}" type="presParOf" srcId="{7A310E2B-3D1F-4D31-9101-7483CFF62B7C}" destId="{6FD16212-B9F1-41D9-A9D0-C802330E0673}" srcOrd="1" destOrd="0" presId="urn:microsoft.com/office/officeart/2008/layout/LinedList"/>
    <dgm:cxn modelId="{30739E4E-92E4-4AB6-B3A3-79A20FFBAA27}" type="presParOf" srcId="{3017112A-57F4-447C-97D5-596554978664}" destId="{C325AC8A-26F6-42E2-8EAA-E55F444816C1}" srcOrd="24" destOrd="0" presId="urn:microsoft.com/office/officeart/2008/layout/LinedList"/>
    <dgm:cxn modelId="{0F316CE0-7A1A-4B3B-90EB-58577CA1D3CC}" type="presParOf" srcId="{3017112A-57F4-447C-97D5-596554978664}" destId="{DD1B8D41-9AD3-4D81-B14E-F949C951AEF1}" srcOrd="25" destOrd="0" presId="urn:microsoft.com/office/officeart/2008/layout/LinedList"/>
    <dgm:cxn modelId="{19E84D5A-EDA4-48BF-B7FB-3412568A3F14}" type="presParOf" srcId="{DD1B8D41-9AD3-4D81-B14E-F949C951AEF1}" destId="{9B33C227-1F98-401C-87C0-B5E2EC920C3D}" srcOrd="0" destOrd="0" presId="urn:microsoft.com/office/officeart/2008/layout/LinedList"/>
    <dgm:cxn modelId="{5B761E2E-7B3E-4704-830D-D55EA25F8B4C}" type="presParOf" srcId="{DD1B8D41-9AD3-4D81-B14E-F949C951AEF1}" destId="{05197ACB-3080-4F73-AA8C-767C78370818}" srcOrd="1" destOrd="0" presId="urn:microsoft.com/office/officeart/2008/layout/LinedList"/>
    <dgm:cxn modelId="{AA7FEA8D-A544-4555-978E-570FB1656B76}" type="presParOf" srcId="{3017112A-57F4-447C-97D5-596554978664}" destId="{7EC29E0A-E4CD-42A9-AB8C-B78A8643D528}" srcOrd="26" destOrd="0" presId="urn:microsoft.com/office/officeart/2008/layout/LinedList"/>
    <dgm:cxn modelId="{4A6654EB-430F-41C8-BD49-806774C70123}" type="presParOf" srcId="{3017112A-57F4-447C-97D5-596554978664}" destId="{FCFE6278-A128-4B4D-BBEE-3CAC129FBE6A}" srcOrd="27" destOrd="0" presId="urn:microsoft.com/office/officeart/2008/layout/LinedList"/>
    <dgm:cxn modelId="{360D7723-E2D1-44B0-9C89-9B11433EB0E4}" type="presParOf" srcId="{FCFE6278-A128-4B4D-BBEE-3CAC129FBE6A}" destId="{BA4A4C05-2E65-40F6-A34E-6BCFBBCBE697}" srcOrd="0" destOrd="0" presId="urn:microsoft.com/office/officeart/2008/layout/LinedList"/>
    <dgm:cxn modelId="{78FC035E-475D-456A-B6EF-FA40988749EC}" type="presParOf" srcId="{FCFE6278-A128-4B4D-BBEE-3CAC129FBE6A}" destId="{9A08B857-AF2B-465E-BC54-813C50B66FB7}" srcOrd="1" destOrd="0" presId="urn:microsoft.com/office/officeart/2008/layout/LinedList"/>
    <dgm:cxn modelId="{1CAFB03F-34C4-431C-A23C-388EADAE59DB}" type="presParOf" srcId="{3017112A-57F4-447C-97D5-596554978664}" destId="{D31A4BBE-2B5A-45A0-84E8-5287DF46CB6A}" srcOrd="28" destOrd="0" presId="urn:microsoft.com/office/officeart/2008/layout/LinedList"/>
    <dgm:cxn modelId="{963E77D9-C7EE-4709-A3A1-C79486AA5CA1}" type="presParOf" srcId="{3017112A-57F4-447C-97D5-596554978664}" destId="{4CF20256-86C6-47C2-B31B-197B4BA047FD}" srcOrd="29" destOrd="0" presId="urn:microsoft.com/office/officeart/2008/layout/LinedList"/>
    <dgm:cxn modelId="{33F4D148-D09C-4A04-9BBF-F46B34D90532}" type="presParOf" srcId="{4CF20256-86C6-47C2-B31B-197B4BA047FD}" destId="{27757E33-9808-45C0-8391-9F1C45DC9F46}" srcOrd="0" destOrd="0" presId="urn:microsoft.com/office/officeart/2008/layout/LinedList"/>
    <dgm:cxn modelId="{D9A957AA-2EB3-418E-A59A-8E1152AD98FB}" type="presParOf" srcId="{4CF20256-86C6-47C2-B31B-197B4BA047FD}" destId="{1554AC03-F210-4A9D-99D5-57589AD7AD5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BC6FE2-5A32-48CD-9C87-237A59E871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D937E3-0185-44F0-B7D5-8F5FF1E058D9}">
      <dgm:prSet/>
      <dgm:spPr/>
      <dgm:t>
        <a:bodyPr/>
        <a:lstStyle/>
        <a:p>
          <a:r>
            <a:rPr lang="en-US" b="1"/>
            <a:t>Objective</a:t>
          </a:r>
          <a:r>
            <a:rPr lang="en-US"/>
            <a:t>s</a:t>
          </a:r>
        </a:p>
      </dgm:t>
    </dgm:pt>
    <dgm:pt modelId="{01225110-D659-455B-8BCE-DCF06D1D18D8}" type="parTrans" cxnId="{AF3FB951-5528-4081-A9F1-E47DDDFA5113}">
      <dgm:prSet/>
      <dgm:spPr/>
      <dgm:t>
        <a:bodyPr/>
        <a:lstStyle/>
        <a:p>
          <a:endParaRPr lang="en-US"/>
        </a:p>
      </dgm:t>
    </dgm:pt>
    <dgm:pt modelId="{50E146A7-748E-45AA-A302-E4B7224E3773}" type="sibTrans" cxnId="{AF3FB951-5528-4081-A9F1-E47DDDFA5113}">
      <dgm:prSet/>
      <dgm:spPr/>
      <dgm:t>
        <a:bodyPr/>
        <a:lstStyle/>
        <a:p>
          <a:endParaRPr lang="en-US"/>
        </a:p>
      </dgm:t>
    </dgm:pt>
    <dgm:pt modelId="{EE7A4550-91D7-429C-999B-3EE7280E1E31}">
      <dgm:prSet/>
      <dgm:spPr/>
      <dgm:t>
        <a:bodyPr/>
        <a:lstStyle/>
        <a:p>
          <a:r>
            <a:rPr lang="en-US"/>
            <a:t>• Understand where defects originate </a:t>
          </a:r>
        </a:p>
      </dgm:t>
    </dgm:pt>
    <dgm:pt modelId="{8CC4214A-836C-4F89-A499-52B8EB650A5B}" type="parTrans" cxnId="{92C217E6-39EC-4479-A05D-FDDDB01F8712}">
      <dgm:prSet/>
      <dgm:spPr/>
      <dgm:t>
        <a:bodyPr/>
        <a:lstStyle/>
        <a:p>
          <a:endParaRPr lang="en-US"/>
        </a:p>
      </dgm:t>
    </dgm:pt>
    <dgm:pt modelId="{E127A110-B8B9-43F5-A846-C49E3827B343}" type="sibTrans" cxnId="{92C217E6-39EC-4479-A05D-FDDDB01F8712}">
      <dgm:prSet/>
      <dgm:spPr/>
      <dgm:t>
        <a:bodyPr/>
        <a:lstStyle/>
        <a:p>
          <a:endParaRPr lang="en-US"/>
        </a:p>
      </dgm:t>
    </dgm:pt>
    <dgm:pt modelId="{0F4239CA-8ECE-4455-887C-9EECD18A3337}">
      <dgm:prSet/>
      <dgm:spPr/>
      <dgm:t>
        <a:bodyPr/>
        <a:lstStyle/>
        <a:p>
          <a:r>
            <a:rPr lang="en-US"/>
            <a:t>• Learn about the 1:10:100 rule</a:t>
          </a:r>
        </a:p>
      </dgm:t>
    </dgm:pt>
    <dgm:pt modelId="{0D57BC83-B2CF-4B91-9D78-610459697DA2}" type="parTrans" cxnId="{B5E63347-6ABD-4C6F-A326-E490B56801EE}">
      <dgm:prSet/>
      <dgm:spPr/>
      <dgm:t>
        <a:bodyPr/>
        <a:lstStyle/>
        <a:p>
          <a:endParaRPr lang="en-US"/>
        </a:p>
      </dgm:t>
    </dgm:pt>
    <dgm:pt modelId="{D929B3D9-A13C-4869-8F91-3F4E42E6DE37}" type="sibTrans" cxnId="{B5E63347-6ABD-4C6F-A326-E490B56801EE}">
      <dgm:prSet/>
      <dgm:spPr/>
      <dgm:t>
        <a:bodyPr/>
        <a:lstStyle/>
        <a:p>
          <a:endParaRPr lang="en-US"/>
        </a:p>
      </dgm:t>
    </dgm:pt>
    <dgm:pt modelId="{9280E362-4671-405F-9105-9698B07D8CFA}">
      <dgm:prSet/>
      <dgm:spPr/>
      <dgm:t>
        <a:bodyPr/>
        <a:lstStyle/>
        <a:p>
          <a:r>
            <a:rPr lang="en-US"/>
            <a:t>• Learn how to make the most of your testing investment.</a:t>
          </a:r>
        </a:p>
      </dgm:t>
    </dgm:pt>
    <dgm:pt modelId="{4B40DEC5-C4E6-484D-A85E-97CCCDD377C3}" type="parTrans" cxnId="{2D09F33F-D7B7-40F5-B563-F336E55573D2}">
      <dgm:prSet/>
      <dgm:spPr/>
      <dgm:t>
        <a:bodyPr/>
        <a:lstStyle/>
        <a:p>
          <a:endParaRPr lang="en-US"/>
        </a:p>
      </dgm:t>
    </dgm:pt>
    <dgm:pt modelId="{7C2B883A-6FDF-4D36-B54E-7D5541389FFC}" type="sibTrans" cxnId="{2D09F33F-D7B7-40F5-B563-F336E55573D2}">
      <dgm:prSet/>
      <dgm:spPr/>
      <dgm:t>
        <a:bodyPr/>
        <a:lstStyle/>
        <a:p>
          <a:endParaRPr lang="en-US"/>
        </a:p>
      </dgm:t>
    </dgm:pt>
    <dgm:pt modelId="{13D7326F-0C44-408B-92A4-7ACA7F8D62D9}">
      <dgm:prSet/>
      <dgm:spPr/>
      <dgm:t>
        <a:bodyPr/>
        <a:lstStyle/>
        <a:p>
          <a:r>
            <a:rPr lang="en-US"/>
            <a:t>Synopsis</a:t>
          </a:r>
        </a:p>
      </dgm:t>
    </dgm:pt>
    <dgm:pt modelId="{46FAD059-4E5B-4312-9469-43ABCB60E910}" type="parTrans" cxnId="{CD020B3E-2C0A-412B-8DC5-5E25941B3F64}">
      <dgm:prSet/>
      <dgm:spPr/>
      <dgm:t>
        <a:bodyPr/>
        <a:lstStyle/>
        <a:p>
          <a:endParaRPr lang="en-US"/>
        </a:p>
      </dgm:t>
    </dgm:pt>
    <dgm:pt modelId="{17DB0542-C4A7-4F04-829C-16A913FBCE7C}" type="sibTrans" cxnId="{CD020B3E-2C0A-412B-8DC5-5E25941B3F64}">
      <dgm:prSet/>
      <dgm:spPr/>
      <dgm:t>
        <a:bodyPr/>
        <a:lstStyle/>
        <a:p>
          <a:endParaRPr lang="en-US"/>
        </a:p>
      </dgm:t>
    </dgm:pt>
    <dgm:pt modelId="{65E6A23E-1C24-4001-99E8-505DE0DCB803}">
      <dgm:prSet/>
      <dgm:spPr/>
      <dgm:t>
        <a:bodyPr/>
        <a:lstStyle/>
        <a:p>
          <a:r>
            <a:rPr lang="en-US"/>
            <a:t>This module discusses why software defects are costly to find and fix. You will also learn how early defect detection can save much cost in fixing defects.</a:t>
          </a:r>
        </a:p>
      </dgm:t>
    </dgm:pt>
    <dgm:pt modelId="{4686FF15-851F-4ECB-AC66-832E886004E1}" type="parTrans" cxnId="{DB17BD57-8B83-498E-B78D-0D54A7FF6C74}">
      <dgm:prSet/>
      <dgm:spPr/>
      <dgm:t>
        <a:bodyPr/>
        <a:lstStyle/>
        <a:p>
          <a:endParaRPr lang="en-US"/>
        </a:p>
      </dgm:t>
    </dgm:pt>
    <dgm:pt modelId="{C351C393-7758-4A0D-ADC0-3E3EFE149C01}" type="sibTrans" cxnId="{DB17BD57-8B83-498E-B78D-0D54A7FF6C74}">
      <dgm:prSet/>
      <dgm:spPr/>
      <dgm:t>
        <a:bodyPr/>
        <a:lstStyle/>
        <a:p>
          <a:endParaRPr lang="en-US"/>
        </a:p>
      </dgm:t>
    </dgm:pt>
    <dgm:pt modelId="{F930E846-7B4B-4CBB-87BF-2B7CE14DD87A}" type="pres">
      <dgm:prSet presAssocID="{71BC6FE2-5A32-48CD-9C87-237A59E87117}" presName="root" presStyleCnt="0">
        <dgm:presLayoutVars>
          <dgm:dir/>
          <dgm:resizeHandles val="exact"/>
        </dgm:presLayoutVars>
      </dgm:prSet>
      <dgm:spPr/>
    </dgm:pt>
    <dgm:pt modelId="{3704E215-2BBC-447A-89D3-5C0A0085884A}" type="pres">
      <dgm:prSet presAssocID="{AED937E3-0185-44F0-B7D5-8F5FF1E058D9}" presName="compNode" presStyleCnt="0"/>
      <dgm:spPr/>
    </dgm:pt>
    <dgm:pt modelId="{5E6C86AD-E04A-4993-B24D-A73E37676DFB}" type="pres">
      <dgm:prSet presAssocID="{AED937E3-0185-44F0-B7D5-8F5FF1E058D9}" presName="bgRect" presStyleLbl="bgShp" presStyleIdx="0" presStyleCnt="6"/>
      <dgm:spPr/>
    </dgm:pt>
    <dgm:pt modelId="{6FC5894D-1A0F-4ED2-86B4-2D872BF31C99}" type="pres">
      <dgm:prSet presAssocID="{AED937E3-0185-44F0-B7D5-8F5FF1E058D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E01DFE47-4047-42B0-8649-52EE683F5F78}" type="pres">
      <dgm:prSet presAssocID="{AED937E3-0185-44F0-B7D5-8F5FF1E058D9}" presName="spaceRect" presStyleCnt="0"/>
      <dgm:spPr/>
    </dgm:pt>
    <dgm:pt modelId="{9DE443EA-A49E-4BCE-AEF6-8D6CE6F976ED}" type="pres">
      <dgm:prSet presAssocID="{AED937E3-0185-44F0-B7D5-8F5FF1E058D9}" presName="parTx" presStyleLbl="revTx" presStyleIdx="0" presStyleCnt="6">
        <dgm:presLayoutVars>
          <dgm:chMax val="0"/>
          <dgm:chPref val="0"/>
        </dgm:presLayoutVars>
      </dgm:prSet>
      <dgm:spPr/>
    </dgm:pt>
    <dgm:pt modelId="{406E9D1E-578E-4ACA-B4BB-B973065A8898}" type="pres">
      <dgm:prSet presAssocID="{50E146A7-748E-45AA-A302-E4B7224E3773}" presName="sibTrans" presStyleCnt="0"/>
      <dgm:spPr/>
    </dgm:pt>
    <dgm:pt modelId="{5A578C73-1F96-4D52-B3F7-CB2E4BB42588}" type="pres">
      <dgm:prSet presAssocID="{EE7A4550-91D7-429C-999B-3EE7280E1E31}" presName="compNode" presStyleCnt="0"/>
      <dgm:spPr/>
    </dgm:pt>
    <dgm:pt modelId="{D34F49CC-202A-4014-B008-930CFB5BBA7C}" type="pres">
      <dgm:prSet presAssocID="{EE7A4550-91D7-429C-999B-3EE7280E1E31}" presName="bgRect" presStyleLbl="bgShp" presStyleIdx="1" presStyleCnt="6"/>
      <dgm:spPr/>
    </dgm:pt>
    <dgm:pt modelId="{95C6F16F-1B7D-4A43-9E6B-FA72185D3C84}" type="pres">
      <dgm:prSet presAssocID="{EE7A4550-91D7-429C-999B-3EE7280E1E3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480933D3-03CD-4BB5-A1C3-230ED8CDB89C}" type="pres">
      <dgm:prSet presAssocID="{EE7A4550-91D7-429C-999B-3EE7280E1E31}" presName="spaceRect" presStyleCnt="0"/>
      <dgm:spPr/>
    </dgm:pt>
    <dgm:pt modelId="{4F8F721F-0C84-4824-BFE1-40B88FC1886C}" type="pres">
      <dgm:prSet presAssocID="{EE7A4550-91D7-429C-999B-3EE7280E1E31}" presName="parTx" presStyleLbl="revTx" presStyleIdx="1" presStyleCnt="6">
        <dgm:presLayoutVars>
          <dgm:chMax val="0"/>
          <dgm:chPref val="0"/>
        </dgm:presLayoutVars>
      </dgm:prSet>
      <dgm:spPr/>
    </dgm:pt>
    <dgm:pt modelId="{01B7592E-3FD9-4ECC-8750-A9D8C9BC43C8}" type="pres">
      <dgm:prSet presAssocID="{E127A110-B8B9-43F5-A846-C49E3827B343}" presName="sibTrans" presStyleCnt="0"/>
      <dgm:spPr/>
    </dgm:pt>
    <dgm:pt modelId="{2D46F2B8-F38A-4DA6-81E7-76A4049D7707}" type="pres">
      <dgm:prSet presAssocID="{0F4239CA-8ECE-4455-887C-9EECD18A3337}" presName="compNode" presStyleCnt="0"/>
      <dgm:spPr/>
    </dgm:pt>
    <dgm:pt modelId="{E2A66871-03E7-4F4F-8B57-03443896B907}" type="pres">
      <dgm:prSet presAssocID="{0F4239CA-8ECE-4455-887C-9EECD18A3337}" presName="bgRect" presStyleLbl="bgShp" presStyleIdx="2" presStyleCnt="6"/>
      <dgm:spPr/>
    </dgm:pt>
    <dgm:pt modelId="{2D255F0E-A57C-45AE-BDF4-2C4E9ED76700}" type="pres">
      <dgm:prSet presAssocID="{0F4239CA-8ECE-4455-887C-9EECD18A333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195D97D-7C23-4879-88D7-B834BAB5D490}" type="pres">
      <dgm:prSet presAssocID="{0F4239CA-8ECE-4455-887C-9EECD18A3337}" presName="spaceRect" presStyleCnt="0"/>
      <dgm:spPr/>
    </dgm:pt>
    <dgm:pt modelId="{E3887CF6-D9D6-4F9B-967F-609F66F91B11}" type="pres">
      <dgm:prSet presAssocID="{0F4239CA-8ECE-4455-887C-9EECD18A3337}" presName="parTx" presStyleLbl="revTx" presStyleIdx="2" presStyleCnt="6">
        <dgm:presLayoutVars>
          <dgm:chMax val="0"/>
          <dgm:chPref val="0"/>
        </dgm:presLayoutVars>
      </dgm:prSet>
      <dgm:spPr/>
    </dgm:pt>
    <dgm:pt modelId="{EBFAF704-7B9A-4F56-B880-CCBEA78BF04F}" type="pres">
      <dgm:prSet presAssocID="{D929B3D9-A13C-4869-8F91-3F4E42E6DE37}" presName="sibTrans" presStyleCnt="0"/>
      <dgm:spPr/>
    </dgm:pt>
    <dgm:pt modelId="{D21F4191-7686-43BC-BB98-64C14D15BF1B}" type="pres">
      <dgm:prSet presAssocID="{9280E362-4671-405F-9105-9698B07D8CFA}" presName="compNode" presStyleCnt="0"/>
      <dgm:spPr/>
    </dgm:pt>
    <dgm:pt modelId="{D59960D7-CB88-48B0-83A7-F79D669F9B43}" type="pres">
      <dgm:prSet presAssocID="{9280E362-4671-405F-9105-9698B07D8CFA}" presName="bgRect" presStyleLbl="bgShp" presStyleIdx="3" presStyleCnt="6"/>
      <dgm:spPr/>
    </dgm:pt>
    <dgm:pt modelId="{98AFD921-1FBC-406D-B0D7-6746629748EE}" type="pres">
      <dgm:prSet presAssocID="{9280E362-4671-405F-9105-9698B07D8CF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422039FF-DAF5-4521-BF4A-ECE87DFE114F}" type="pres">
      <dgm:prSet presAssocID="{9280E362-4671-405F-9105-9698B07D8CFA}" presName="spaceRect" presStyleCnt="0"/>
      <dgm:spPr/>
    </dgm:pt>
    <dgm:pt modelId="{134ADA71-4933-40D3-841A-954AA3FE9610}" type="pres">
      <dgm:prSet presAssocID="{9280E362-4671-405F-9105-9698B07D8CFA}" presName="parTx" presStyleLbl="revTx" presStyleIdx="3" presStyleCnt="6">
        <dgm:presLayoutVars>
          <dgm:chMax val="0"/>
          <dgm:chPref val="0"/>
        </dgm:presLayoutVars>
      </dgm:prSet>
      <dgm:spPr/>
    </dgm:pt>
    <dgm:pt modelId="{10C3C9F4-79E5-4E22-B786-B5FEC499EC13}" type="pres">
      <dgm:prSet presAssocID="{7C2B883A-6FDF-4D36-B54E-7D5541389FFC}" presName="sibTrans" presStyleCnt="0"/>
      <dgm:spPr/>
    </dgm:pt>
    <dgm:pt modelId="{6E29CF4A-7E2C-415A-B84D-5A6E68EAD1B9}" type="pres">
      <dgm:prSet presAssocID="{13D7326F-0C44-408B-92A4-7ACA7F8D62D9}" presName="compNode" presStyleCnt="0"/>
      <dgm:spPr/>
    </dgm:pt>
    <dgm:pt modelId="{16D0963C-D9F6-4C22-976F-D162FC295734}" type="pres">
      <dgm:prSet presAssocID="{13D7326F-0C44-408B-92A4-7ACA7F8D62D9}" presName="bgRect" presStyleLbl="bgShp" presStyleIdx="4" presStyleCnt="6"/>
      <dgm:spPr/>
    </dgm:pt>
    <dgm:pt modelId="{97EB7409-9AE4-452D-A53D-9262602D3303}" type="pres">
      <dgm:prSet presAssocID="{13D7326F-0C44-408B-92A4-7ACA7F8D62D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ragraphSquiggle2"/>
        </a:ext>
      </dgm:extLst>
    </dgm:pt>
    <dgm:pt modelId="{E3486116-AC1B-4C04-8FFA-C53DEDDA7FA0}" type="pres">
      <dgm:prSet presAssocID="{13D7326F-0C44-408B-92A4-7ACA7F8D62D9}" presName="spaceRect" presStyleCnt="0"/>
      <dgm:spPr/>
    </dgm:pt>
    <dgm:pt modelId="{A93B763E-E595-44AB-BF75-1CE1EB3204D2}" type="pres">
      <dgm:prSet presAssocID="{13D7326F-0C44-408B-92A4-7ACA7F8D62D9}" presName="parTx" presStyleLbl="revTx" presStyleIdx="4" presStyleCnt="6">
        <dgm:presLayoutVars>
          <dgm:chMax val="0"/>
          <dgm:chPref val="0"/>
        </dgm:presLayoutVars>
      </dgm:prSet>
      <dgm:spPr/>
    </dgm:pt>
    <dgm:pt modelId="{44ECDFB3-9CD0-4053-AC41-78B835352AA6}" type="pres">
      <dgm:prSet presAssocID="{17DB0542-C4A7-4F04-829C-16A913FBCE7C}" presName="sibTrans" presStyleCnt="0"/>
      <dgm:spPr/>
    </dgm:pt>
    <dgm:pt modelId="{D71470E1-70EC-472D-8C73-D6D8EE283EB3}" type="pres">
      <dgm:prSet presAssocID="{65E6A23E-1C24-4001-99E8-505DE0DCB803}" presName="compNode" presStyleCnt="0"/>
      <dgm:spPr/>
    </dgm:pt>
    <dgm:pt modelId="{78FAFCCF-E9EE-4505-8231-A3E6828C53D4}" type="pres">
      <dgm:prSet presAssocID="{65E6A23E-1C24-4001-99E8-505DE0DCB803}" presName="bgRect" presStyleLbl="bgShp" presStyleIdx="5" presStyleCnt="6"/>
      <dgm:spPr/>
    </dgm:pt>
    <dgm:pt modelId="{92D54D9F-3F91-43CD-AB46-AE6C3E1FD534}" type="pres">
      <dgm:prSet presAssocID="{65E6A23E-1C24-4001-99E8-505DE0DCB80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ools"/>
        </a:ext>
      </dgm:extLst>
    </dgm:pt>
    <dgm:pt modelId="{EAB89DF7-5859-4BF3-97F5-9CA31BA1CACB}" type="pres">
      <dgm:prSet presAssocID="{65E6A23E-1C24-4001-99E8-505DE0DCB803}" presName="spaceRect" presStyleCnt="0"/>
      <dgm:spPr/>
    </dgm:pt>
    <dgm:pt modelId="{377D7CE0-DEF8-473B-8C26-888E681A7F40}" type="pres">
      <dgm:prSet presAssocID="{65E6A23E-1C24-4001-99E8-505DE0DCB803}" presName="parTx" presStyleLbl="revTx" presStyleIdx="5" presStyleCnt="6">
        <dgm:presLayoutVars>
          <dgm:chMax val="0"/>
          <dgm:chPref val="0"/>
        </dgm:presLayoutVars>
      </dgm:prSet>
      <dgm:spPr/>
    </dgm:pt>
  </dgm:ptLst>
  <dgm:cxnLst>
    <dgm:cxn modelId="{CD020B3E-2C0A-412B-8DC5-5E25941B3F64}" srcId="{71BC6FE2-5A32-48CD-9C87-237A59E87117}" destId="{13D7326F-0C44-408B-92A4-7ACA7F8D62D9}" srcOrd="4" destOrd="0" parTransId="{46FAD059-4E5B-4312-9469-43ABCB60E910}" sibTransId="{17DB0542-C4A7-4F04-829C-16A913FBCE7C}"/>
    <dgm:cxn modelId="{2D09F33F-D7B7-40F5-B563-F336E55573D2}" srcId="{71BC6FE2-5A32-48CD-9C87-237A59E87117}" destId="{9280E362-4671-405F-9105-9698B07D8CFA}" srcOrd="3" destOrd="0" parTransId="{4B40DEC5-C4E6-484D-A85E-97CCCDD377C3}" sibTransId="{7C2B883A-6FDF-4D36-B54E-7D5541389FFC}"/>
    <dgm:cxn modelId="{B5E63347-6ABD-4C6F-A326-E490B56801EE}" srcId="{71BC6FE2-5A32-48CD-9C87-237A59E87117}" destId="{0F4239CA-8ECE-4455-887C-9EECD18A3337}" srcOrd="2" destOrd="0" parTransId="{0D57BC83-B2CF-4B91-9D78-610459697DA2}" sibTransId="{D929B3D9-A13C-4869-8F91-3F4E42E6DE37}"/>
    <dgm:cxn modelId="{518BC248-C36A-4D9F-AEC8-239803F22462}" type="presOf" srcId="{AED937E3-0185-44F0-B7D5-8F5FF1E058D9}" destId="{9DE443EA-A49E-4BCE-AEF6-8D6CE6F976ED}" srcOrd="0" destOrd="0" presId="urn:microsoft.com/office/officeart/2018/2/layout/IconVerticalSolidList"/>
    <dgm:cxn modelId="{AF3FB951-5528-4081-A9F1-E47DDDFA5113}" srcId="{71BC6FE2-5A32-48CD-9C87-237A59E87117}" destId="{AED937E3-0185-44F0-B7D5-8F5FF1E058D9}" srcOrd="0" destOrd="0" parTransId="{01225110-D659-455B-8BCE-DCF06D1D18D8}" sibTransId="{50E146A7-748E-45AA-A302-E4B7224E3773}"/>
    <dgm:cxn modelId="{298FF073-790F-4BB1-9D95-801E0FEDD25B}" type="presOf" srcId="{65E6A23E-1C24-4001-99E8-505DE0DCB803}" destId="{377D7CE0-DEF8-473B-8C26-888E681A7F40}" srcOrd="0" destOrd="0" presId="urn:microsoft.com/office/officeart/2018/2/layout/IconVerticalSolidList"/>
    <dgm:cxn modelId="{DB17BD57-8B83-498E-B78D-0D54A7FF6C74}" srcId="{71BC6FE2-5A32-48CD-9C87-237A59E87117}" destId="{65E6A23E-1C24-4001-99E8-505DE0DCB803}" srcOrd="5" destOrd="0" parTransId="{4686FF15-851F-4ECB-AC66-832E886004E1}" sibTransId="{C351C393-7758-4A0D-ADC0-3E3EFE149C01}"/>
    <dgm:cxn modelId="{38431B5A-A767-44AC-809C-A38CE790B476}" type="presOf" srcId="{9280E362-4671-405F-9105-9698B07D8CFA}" destId="{134ADA71-4933-40D3-841A-954AA3FE9610}" srcOrd="0" destOrd="0" presId="urn:microsoft.com/office/officeart/2018/2/layout/IconVerticalSolidList"/>
    <dgm:cxn modelId="{9357F98A-F4EA-4C24-B4DB-250682F2B58F}" type="presOf" srcId="{0F4239CA-8ECE-4455-887C-9EECD18A3337}" destId="{E3887CF6-D9D6-4F9B-967F-609F66F91B11}" srcOrd="0" destOrd="0" presId="urn:microsoft.com/office/officeart/2018/2/layout/IconVerticalSolidList"/>
    <dgm:cxn modelId="{92D8C9B0-876D-462E-A40D-B3202C641EAE}" type="presOf" srcId="{EE7A4550-91D7-429C-999B-3EE7280E1E31}" destId="{4F8F721F-0C84-4824-BFE1-40B88FC1886C}" srcOrd="0" destOrd="0" presId="urn:microsoft.com/office/officeart/2018/2/layout/IconVerticalSolidList"/>
    <dgm:cxn modelId="{02DAE6DC-2629-4F99-BD3E-3F587C5C7F53}" type="presOf" srcId="{71BC6FE2-5A32-48CD-9C87-237A59E87117}" destId="{F930E846-7B4B-4CBB-87BF-2B7CE14DD87A}" srcOrd="0" destOrd="0" presId="urn:microsoft.com/office/officeart/2018/2/layout/IconVerticalSolidList"/>
    <dgm:cxn modelId="{3BF404E5-360E-4B74-B49F-689125296CAA}" type="presOf" srcId="{13D7326F-0C44-408B-92A4-7ACA7F8D62D9}" destId="{A93B763E-E595-44AB-BF75-1CE1EB3204D2}" srcOrd="0" destOrd="0" presId="urn:microsoft.com/office/officeart/2018/2/layout/IconVerticalSolidList"/>
    <dgm:cxn modelId="{92C217E6-39EC-4479-A05D-FDDDB01F8712}" srcId="{71BC6FE2-5A32-48CD-9C87-237A59E87117}" destId="{EE7A4550-91D7-429C-999B-3EE7280E1E31}" srcOrd="1" destOrd="0" parTransId="{8CC4214A-836C-4F89-A499-52B8EB650A5B}" sibTransId="{E127A110-B8B9-43F5-A846-C49E3827B343}"/>
    <dgm:cxn modelId="{8252C9AE-C892-4B8C-A9D8-45946677357F}" type="presParOf" srcId="{F930E846-7B4B-4CBB-87BF-2B7CE14DD87A}" destId="{3704E215-2BBC-447A-89D3-5C0A0085884A}" srcOrd="0" destOrd="0" presId="urn:microsoft.com/office/officeart/2018/2/layout/IconVerticalSolidList"/>
    <dgm:cxn modelId="{7FECB485-B721-43E9-A00A-ACAF3EC7305A}" type="presParOf" srcId="{3704E215-2BBC-447A-89D3-5C0A0085884A}" destId="{5E6C86AD-E04A-4993-B24D-A73E37676DFB}" srcOrd="0" destOrd="0" presId="urn:microsoft.com/office/officeart/2018/2/layout/IconVerticalSolidList"/>
    <dgm:cxn modelId="{00103F0F-724D-46F4-862E-A39A2557B8E2}" type="presParOf" srcId="{3704E215-2BBC-447A-89D3-5C0A0085884A}" destId="{6FC5894D-1A0F-4ED2-86B4-2D872BF31C99}" srcOrd="1" destOrd="0" presId="urn:microsoft.com/office/officeart/2018/2/layout/IconVerticalSolidList"/>
    <dgm:cxn modelId="{E05D00B7-72D1-4D9E-A910-9F73A7683CE9}" type="presParOf" srcId="{3704E215-2BBC-447A-89D3-5C0A0085884A}" destId="{E01DFE47-4047-42B0-8649-52EE683F5F78}" srcOrd="2" destOrd="0" presId="urn:microsoft.com/office/officeart/2018/2/layout/IconVerticalSolidList"/>
    <dgm:cxn modelId="{818175A2-C0B4-49BA-B392-A3A4ABEBE312}" type="presParOf" srcId="{3704E215-2BBC-447A-89D3-5C0A0085884A}" destId="{9DE443EA-A49E-4BCE-AEF6-8D6CE6F976ED}" srcOrd="3" destOrd="0" presId="urn:microsoft.com/office/officeart/2018/2/layout/IconVerticalSolidList"/>
    <dgm:cxn modelId="{3B67C81F-1012-49A9-960C-0A62A27CD4E8}" type="presParOf" srcId="{F930E846-7B4B-4CBB-87BF-2B7CE14DD87A}" destId="{406E9D1E-578E-4ACA-B4BB-B973065A8898}" srcOrd="1" destOrd="0" presId="urn:microsoft.com/office/officeart/2018/2/layout/IconVerticalSolidList"/>
    <dgm:cxn modelId="{9BCCF4A8-326E-4985-B20E-E9F5DD91F582}" type="presParOf" srcId="{F930E846-7B4B-4CBB-87BF-2B7CE14DD87A}" destId="{5A578C73-1F96-4D52-B3F7-CB2E4BB42588}" srcOrd="2" destOrd="0" presId="urn:microsoft.com/office/officeart/2018/2/layout/IconVerticalSolidList"/>
    <dgm:cxn modelId="{BDB7F5CD-EDF7-42A7-9B71-6BDEA7CFD0DA}" type="presParOf" srcId="{5A578C73-1F96-4D52-B3F7-CB2E4BB42588}" destId="{D34F49CC-202A-4014-B008-930CFB5BBA7C}" srcOrd="0" destOrd="0" presId="urn:microsoft.com/office/officeart/2018/2/layout/IconVerticalSolidList"/>
    <dgm:cxn modelId="{959EE9F4-EB2C-4778-9D67-A09F5CF3B31D}" type="presParOf" srcId="{5A578C73-1F96-4D52-B3F7-CB2E4BB42588}" destId="{95C6F16F-1B7D-4A43-9E6B-FA72185D3C84}" srcOrd="1" destOrd="0" presId="urn:microsoft.com/office/officeart/2018/2/layout/IconVerticalSolidList"/>
    <dgm:cxn modelId="{00979030-0404-4B21-A330-4B88FBD64C1E}" type="presParOf" srcId="{5A578C73-1F96-4D52-B3F7-CB2E4BB42588}" destId="{480933D3-03CD-4BB5-A1C3-230ED8CDB89C}" srcOrd="2" destOrd="0" presId="urn:microsoft.com/office/officeart/2018/2/layout/IconVerticalSolidList"/>
    <dgm:cxn modelId="{AE889529-3BFC-405D-B8A3-324D67233314}" type="presParOf" srcId="{5A578C73-1F96-4D52-B3F7-CB2E4BB42588}" destId="{4F8F721F-0C84-4824-BFE1-40B88FC1886C}" srcOrd="3" destOrd="0" presId="urn:microsoft.com/office/officeart/2018/2/layout/IconVerticalSolidList"/>
    <dgm:cxn modelId="{B150387E-FABB-4F43-9C5D-792DDCAB95F9}" type="presParOf" srcId="{F930E846-7B4B-4CBB-87BF-2B7CE14DD87A}" destId="{01B7592E-3FD9-4ECC-8750-A9D8C9BC43C8}" srcOrd="3" destOrd="0" presId="urn:microsoft.com/office/officeart/2018/2/layout/IconVerticalSolidList"/>
    <dgm:cxn modelId="{9090BEE5-1238-4324-AF5B-50AFB2C355EC}" type="presParOf" srcId="{F930E846-7B4B-4CBB-87BF-2B7CE14DD87A}" destId="{2D46F2B8-F38A-4DA6-81E7-76A4049D7707}" srcOrd="4" destOrd="0" presId="urn:microsoft.com/office/officeart/2018/2/layout/IconVerticalSolidList"/>
    <dgm:cxn modelId="{1A67AC9B-4B3F-494D-93B2-4E96CCF802D0}" type="presParOf" srcId="{2D46F2B8-F38A-4DA6-81E7-76A4049D7707}" destId="{E2A66871-03E7-4F4F-8B57-03443896B907}" srcOrd="0" destOrd="0" presId="urn:microsoft.com/office/officeart/2018/2/layout/IconVerticalSolidList"/>
    <dgm:cxn modelId="{32694A7E-4A2E-460F-97F3-84E80A8CE0BD}" type="presParOf" srcId="{2D46F2B8-F38A-4DA6-81E7-76A4049D7707}" destId="{2D255F0E-A57C-45AE-BDF4-2C4E9ED76700}" srcOrd="1" destOrd="0" presId="urn:microsoft.com/office/officeart/2018/2/layout/IconVerticalSolidList"/>
    <dgm:cxn modelId="{AB73F3B8-2811-4D2B-A187-36C64D841BE8}" type="presParOf" srcId="{2D46F2B8-F38A-4DA6-81E7-76A4049D7707}" destId="{8195D97D-7C23-4879-88D7-B834BAB5D490}" srcOrd="2" destOrd="0" presId="urn:microsoft.com/office/officeart/2018/2/layout/IconVerticalSolidList"/>
    <dgm:cxn modelId="{64FAB1E4-DB9A-469C-97A5-53903AD13801}" type="presParOf" srcId="{2D46F2B8-F38A-4DA6-81E7-76A4049D7707}" destId="{E3887CF6-D9D6-4F9B-967F-609F66F91B11}" srcOrd="3" destOrd="0" presId="urn:microsoft.com/office/officeart/2018/2/layout/IconVerticalSolidList"/>
    <dgm:cxn modelId="{3868E1CD-9CEE-4BA1-BB34-E75F01C3AB2C}" type="presParOf" srcId="{F930E846-7B4B-4CBB-87BF-2B7CE14DD87A}" destId="{EBFAF704-7B9A-4F56-B880-CCBEA78BF04F}" srcOrd="5" destOrd="0" presId="urn:microsoft.com/office/officeart/2018/2/layout/IconVerticalSolidList"/>
    <dgm:cxn modelId="{E3241D1A-D182-4EA7-832F-05AA7BD6EAC7}" type="presParOf" srcId="{F930E846-7B4B-4CBB-87BF-2B7CE14DD87A}" destId="{D21F4191-7686-43BC-BB98-64C14D15BF1B}" srcOrd="6" destOrd="0" presId="urn:microsoft.com/office/officeart/2018/2/layout/IconVerticalSolidList"/>
    <dgm:cxn modelId="{68B0857B-0DD1-499B-A264-58FEE00F652A}" type="presParOf" srcId="{D21F4191-7686-43BC-BB98-64C14D15BF1B}" destId="{D59960D7-CB88-48B0-83A7-F79D669F9B43}" srcOrd="0" destOrd="0" presId="urn:microsoft.com/office/officeart/2018/2/layout/IconVerticalSolidList"/>
    <dgm:cxn modelId="{DE75D126-FEE1-4066-9671-34FD5767CBE2}" type="presParOf" srcId="{D21F4191-7686-43BC-BB98-64C14D15BF1B}" destId="{98AFD921-1FBC-406D-B0D7-6746629748EE}" srcOrd="1" destOrd="0" presId="urn:microsoft.com/office/officeart/2018/2/layout/IconVerticalSolidList"/>
    <dgm:cxn modelId="{4DB98C01-2831-4AF4-BC0D-ABAE57B50F56}" type="presParOf" srcId="{D21F4191-7686-43BC-BB98-64C14D15BF1B}" destId="{422039FF-DAF5-4521-BF4A-ECE87DFE114F}" srcOrd="2" destOrd="0" presId="urn:microsoft.com/office/officeart/2018/2/layout/IconVerticalSolidList"/>
    <dgm:cxn modelId="{7E2A2007-592C-4BD2-8078-C96EB9D183E1}" type="presParOf" srcId="{D21F4191-7686-43BC-BB98-64C14D15BF1B}" destId="{134ADA71-4933-40D3-841A-954AA3FE9610}" srcOrd="3" destOrd="0" presId="urn:microsoft.com/office/officeart/2018/2/layout/IconVerticalSolidList"/>
    <dgm:cxn modelId="{F055A473-D6E9-4632-9386-718116534F08}" type="presParOf" srcId="{F930E846-7B4B-4CBB-87BF-2B7CE14DD87A}" destId="{10C3C9F4-79E5-4E22-B786-B5FEC499EC13}" srcOrd="7" destOrd="0" presId="urn:microsoft.com/office/officeart/2018/2/layout/IconVerticalSolidList"/>
    <dgm:cxn modelId="{70B608E4-713E-48A1-8B4E-783EE20B32FC}" type="presParOf" srcId="{F930E846-7B4B-4CBB-87BF-2B7CE14DD87A}" destId="{6E29CF4A-7E2C-415A-B84D-5A6E68EAD1B9}" srcOrd="8" destOrd="0" presId="urn:microsoft.com/office/officeart/2018/2/layout/IconVerticalSolidList"/>
    <dgm:cxn modelId="{0BEFE1B4-B1EB-4FD0-815B-325E810B6DE2}" type="presParOf" srcId="{6E29CF4A-7E2C-415A-B84D-5A6E68EAD1B9}" destId="{16D0963C-D9F6-4C22-976F-D162FC295734}" srcOrd="0" destOrd="0" presId="urn:microsoft.com/office/officeart/2018/2/layout/IconVerticalSolidList"/>
    <dgm:cxn modelId="{497DF026-D088-4D6C-AF54-6FDD2296EAC6}" type="presParOf" srcId="{6E29CF4A-7E2C-415A-B84D-5A6E68EAD1B9}" destId="{97EB7409-9AE4-452D-A53D-9262602D3303}" srcOrd="1" destOrd="0" presId="urn:microsoft.com/office/officeart/2018/2/layout/IconVerticalSolidList"/>
    <dgm:cxn modelId="{D5EBBD05-A09F-4ED2-B456-12562B555CD1}" type="presParOf" srcId="{6E29CF4A-7E2C-415A-B84D-5A6E68EAD1B9}" destId="{E3486116-AC1B-4C04-8FFA-C53DEDDA7FA0}" srcOrd="2" destOrd="0" presId="urn:microsoft.com/office/officeart/2018/2/layout/IconVerticalSolidList"/>
    <dgm:cxn modelId="{FCB6FE7A-F485-49FB-A3BA-DC107786465A}" type="presParOf" srcId="{6E29CF4A-7E2C-415A-B84D-5A6E68EAD1B9}" destId="{A93B763E-E595-44AB-BF75-1CE1EB3204D2}" srcOrd="3" destOrd="0" presId="urn:microsoft.com/office/officeart/2018/2/layout/IconVerticalSolidList"/>
    <dgm:cxn modelId="{32C46A93-881F-4EEB-AF9E-A68C23DE4EF9}" type="presParOf" srcId="{F930E846-7B4B-4CBB-87BF-2B7CE14DD87A}" destId="{44ECDFB3-9CD0-4053-AC41-78B835352AA6}" srcOrd="9" destOrd="0" presId="urn:microsoft.com/office/officeart/2018/2/layout/IconVerticalSolidList"/>
    <dgm:cxn modelId="{0D002C02-E9BD-4620-BF08-EF9260460314}" type="presParOf" srcId="{F930E846-7B4B-4CBB-87BF-2B7CE14DD87A}" destId="{D71470E1-70EC-472D-8C73-D6D8EE283EB3}" srcOrd="10" destOrd="0" presId="urn:microsoft.com/office/officeart/2018/2/layout/IconVerticalSolidList"/>
    <dgm:cxn modelId="{16665E29-C897-4AE9-8A56-E2E194AB9CE2}" type="presParOf" srcId="{D71470E1-70EC-472D-8C73-D6D8EE283EB3}" destId="{78FAFCCF-E9EE-4505-8231-A3E6828C53D4}" srcOrd="0" destOrd="0" presId="urn:microsoft.com/office/officeart/2018/2/layout/IconVerticalSolidList"/>
    <dgm:cxn modelId="{EFE78AC0-ACCF-4935-86AC-5457C1E99A20}" type="presParOf" srcId="{D71470E1-70EC-472D-8C73-D6D8EE283EB3}" destId="{92D54D9F-3F91-43CD-AB46-AE6C3E1FD534}" srcOrd="1" destOrd="0" presId="urn:microsoft.com/office/officeart/2018/2/layout/IconVerticalSolidList"/>
    <dgm:cxn modelId="{0DCEC415-FFBD-4385-87D2-32D6DEDAE57A}" type="presParOf" srcId="{D71470E1-70EC-472D-8C73-D6D8EE283EB3}" destId="{EAB89DF7-5859-4BF3-97F5-9CA31BA1CACB}" srcOrd="2" destOrd="0" presId="urn:microsoft.com/office/officeart/2018/2/layout/IconVerticalSolidList"/>
    <dgm:cxn modelId="{BE11CA59-6342-450D-9168-3A728274B785}" type="presParOf" srcId="{D71470E1-70EC-472D-8C73-D6D8EE283EB3}" destId="{377D7CE0-DEF8-473B-8C26-888E681A7F40}"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5297A6-2E9F-4111-BD0D-A5095D49FB9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896CF47-F30B-4D1A-AD44-72B597A40114}">
      <dgm:prSet/>
      <dgm:spPr/>
      <dgm:t>
        <a:bodyPr/>
        <a:lstStyle/>
        <a:p>
          <a:pPr>
            <a:lnSpc>
              <a:spcPct val="100000"/>
            </a:lnSpc>
          </a:pPr>
          <a:r>
            <a:rPr lang="en-US"/>
            <a:t>The Relative Cost of Fixing Defects</a:t>
          </a:r>
        </a:p>
      </dgm:t>
    </dgm:pt>
    <dgm:pt modelId="{FFF3380B-3918-4268-8FE4-B074DF3FF071}" type="parTrans" cxnId="{684EB61B-4720-417B-9C4A-FC7E166B9244}">
      <dgm:prSet/>
      <dgm:spPr/>
      <dgm:t>
        <a:bodyPr/>
        <a:lstStyle/>
        <a:p>
          <a:endParaRPr lang="en-US"/>
        </a:p>
      </dgm:t>
    </dgm:pt>
    <dgm:pt modelId="{7C1A6B94-60B9-4B51-9324-56C1D6784EB5}" type="sibTrans" cxnId="{684EB61B-4720-417B-9C4A-FC7E166B9244}">
      <dgm:prSet/>
      <dgm:spPr/>
      <dgm:t>
        <a:bodyPr/>
        <a:lstStyle/>
        <a:p>
          <a:pPr>
            <a:lnSpc>
              <a:spcPct val="100000"/>
            </a:lnSpc>
          </a:pPr>
          <a:endParaRPr lang="en-US"/>
        </a:p>
      </dgm:t>
    </dgm:pt>
    <dgm:pt modelId="{2AE86652-DD8E-4878-ADD6-14964AA7D6E2}">
      <dgm:prSet/>
      <dgm:spPr/>
      <dgm:t>
        <a:bodyPr/>
        <a:lstStyle/>
        <a:p>
          <a:pPr>
            <a:lnSpc>
              <a:spcPct val="100000"/>
            </a:lnSpc>
          </a:pPr>
          <a:r>
            <a:rPr lang="en-US"/>
            <a:t>One of the most well known facts about software defects is that the longer they go undetected, the more expensive they are to fix. Although research differs on the exact ratios, the general rule is 1:10:100.</a:t>
          </a:r>
        </a:p>
      </dgm:t>
    </dgm:pt>
    <dgm:pt modelId="{AFCB63D7-211F-45B7-900E-774BC49F9D88}" type="parTrans" cxnId="{42EF37EA-32BB-4745-9BD7-516807F64552}">
      <dgm:prSet/>
      <dgm:spPr/>
      <dgm:t>
        <a:bodyPr/>
        <a:lstStyle/>
        <a:p>
          <a:endParaRPr lang="en-US"/>
        </a:p>
      </dgm:t>
    </dgm:pt>
    <dgm:pt modelId="{5948FD0D-3829-48F7-A5BD-62A1FCA106AC}" type="sibTrans" cxnId="{42EF37EA-32BB-4745-9BD7-516807F64552}">
      <dgm:prSet/>
      <dgm:spPr/>
      <dgm:t>
        <a:bodyPr/>
        <a:lstStyle/>
        <a:p>
          <a:pPr>
            <a:lnSpc>
              <a:spcPct val="100000"/>
            </a:lnSpc>
          </a:pPr>
          <a:endParaRPr lang="en-US"/>
        </a:p>
      </dgm:t>
    </dgm:pt>
    <dgm:pt modelId="{34FDA901-3596-4041-B492-887D98D36D33}">
      <dgm:prSet/>
      <dgm:spPr/>
      <dgm:t>
        <a:bodyPr/>
        <a:lstStyle/>
        <a:p>
          <a:pPr>
            <a:lnSpc>
              <a:spcPct val="100000"/>
            </a:lnSpc>
          </a:pPr>
          <a:r>
            <a:rPr lang="en-US"/>
            <a:t>That is, if a defect costs one unit (hour, dollar, etc.) to fix in requirements and design, it costs 10 units to fix in testing (system/acceptance) and over 100 times to fix in production. Sometimes the cost to fix a defect in production costs much more than 100 times the cost of fixing it in the requirements phase.</a:t>
          </a:r>
        </a:p>
      </dgm:t>
    </dgm:pt>
    <dgm:pt modelId="{0DAE6CE1-65BC-4E00-89BD-0E476ECF9560}" type="parTrans" cxnId="{909A2C3E-4D76-4FD9-BFEB-A516E9EF452C}">
      <dgm:prSet/>
      <dgm:spPr/>
      <dgm:t>
        <a:bodyPr/>
        <a:lstStyle/>
        <a:p>
          <a:endParaRPr lang="en-US"/>
        </a:p>
      </dgm:t>
    </dgm:pt>
    <dgm:pt modelId="{9E9DABAB-4C64-4F4C-BA74-D93396462654}" type="sibTrans" cxnId="{909A2C3E-4D76-4FD9-BFEB-A516E9EF452C}">
      <dgm:prSet/>
      <dgm:spPr/>
      <dgm:t>
        <a:bodyPr/>
        <a:lstStyle/>
        <a:p>
          <a:endParaRPr lang="en-US"/>
        </a:p>
      </dgm:t>
    </dgm:pt>
    <dgm:pt modelId="{6D84B236-354C-4C53-A99B-7C85D269EDE0}" type="pres">
      <dgm:prSet presAssocID="{055297A6-2E9F-4111-BD0D-A5095D49FB9E}" presName="root" presStyleCnt="0">
        <dgm:presLayoutVars>
          <dgm:dir/>
          <dgm:resizeHandles val="exact"/>
        </dgm:presLayoutVars>
      </dgm:prSet>
      <dgm:spPr/>
    </dgm:pt>
    <dgm:pt modelId="{237067CE-2671-4BDF-B136-D8DF6BD16CB3}" type="pres">
      <dgm:prSet presAssocID="{7896CF47-F30B-4D1A-AD44-72B597A40114}" presName="compNode" presStyleCnt="0"/>
      <dgm:spPr/>
    </dgm:pt>
    <dgm:pt modelId="{4B1DEECB-E555-4246-A22D-20F8E9D21B03}" type="pres">
      <dgm:prSet presAssocID="{7896CF47-F30B-4D1A-AD44-72B597A40114}" presName="bgRect" presStyleLbl="bgShp" presStyleIdx="0" presStyleCnt="3"/>
      <dgm:spPr/>
    </dgm:pt>
    <dgm:pt modelId="{781F7ADC-54A0-40C1-8537-10CABAD87784}" type="pres">
      <dgm:prSet presAssocID="{7896CF47-F30B-4D1A-AD44-72B597A401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EBC896E6-C9D5-4E57-A85F-D2B485ACD281}" type="pres">
      <dgm:prSet presAssocID="{7896CF47-F30B-4D1A-AD44-72B597A40114}" presName="spaceRect" presStyleCnt="0"/>
      <dgm:spPr/>
    </dgm:pt>
    <dgm:pt modelId="{AD3CC6D0-BC26-42DD-8F93-F33243C72C8B}" type="pres">
      <dgm:prSet presAssocID="{7896CF47-F30B-4D1A-AD44-72B597A40114}" presName="parTx" presStyleLbl="revTx" presStyleIdx="0" presStyleCnt="3">
        <dgm:presLayoutVars>
          <dgm:chMax val="0"/>
          <dgm:chPref val="0"/>
        </dgm:presLayoutVars>
      </dgm:prSet>
      <dgm:spPr/>
    </dgm:pt>
    <dgm:pt modelId="{F200E176-4476-4B21-8C6A-AB496A61E0A5}" type="pres">
      <dgm:prSet presAssocID="{7C1A6B94-60B9-4B51-9324-56C1D6784EB5}" presName="sibTrans" presStyleCnt="0"/>
      <dgm:spPr/>
    </dgm:pt>
    <dgm:pt modelId="{432361F0-DFB2-49FD-BD0A-FDB216B28D19}" type="pres">
      <dgm:prSet presAssocID="{2AE86652-DD8E-4878-ADD6-14964AA7D6E2}" presName="compNode" presStyleCnt="0"/>
      <dgm:spPr/>
    </dgm:pt>
    <dgm:pt modelId="{F3152A3E-BD8A-48AB-AAFE-53DFF0E7CF0D}" type="pres">
      <dgm:prSet presAssocID="{2AE86652-DD8E-4878-ADD6-14964AA7D6E2}" presName="bgRect" presStyleLbl="bgShp" presStyleIdx="1" presStyleCnt="3"/>
      <dgm:spPr/>
    </dgm:pt>
    <dgm:pt modelId="{F45A9AB7-1B22-4775-8733-C1EFD50C4A12}" type="pres">
      <dgm:prSet presAssocID="{2AE86652-DD8E-4878-ADD6-14964AA7D6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97700731-6806-4A79-A797-0F8E83ECA291}" type="pres">
      <dgm:prSet presAssocID="{2AE86652-DD8E-4878-ADD6-14964AA7D6E2}" presName="spaceRect" presStyleCnt="0"/>
      <dgm:spPr/>
    </dgm:pt>
    <dgm:pt modelId="{7313086D-773B-4771-89F9-D73B03B08DF1}" type="pres">
      <dgm:prSet presAssocID="{2AE86652-DD8E-4878-ADD6-14964AA7D6E2}" presName="parTx" presStyleLbl="revTx" presStyleIdx="1" presStyleCnt="3">
        <dgm:presLayoutVars>
          <dgm:chMax val="0"/>
          <dgm:chPref val="0"/>
        </dgm:presLayoutVars>
      </dgm:prSet>
      <dgm:spPr/>
    </dgm:pt>
    <dgm:pt modelId="{B0C29246-BD9F-4B1B-9461-BC03C86E1B16}" type="pres">
      <dgm:prSet presAssocID="{5948FD0D-3829-48F7-A5BD-62A1FCA106AC}" presName="sibTrans" presStyleCnt="0"/>
      <dgm:spPr/>
    </dgm:pt>
    <dgm:pt modelId="{B9D85F29-029E-4674-A297-59AC1253D7B3}" type="pres">
      <dgm:prSet presAssocID="{34FDA901-3596-4041-B492-887D98D36D33}" presName="compNode" presStyleCnt="0"/>
      <dgm:spPr/>
    </dgm:pt>
    <dgm:pt modelId="{0B6535FD-BF74-4D0C-88FD-CDB52CF426EA}" type="pres">
      <dgm:prSet presAssocID="{34FDA901-3596-4041-B492-887D98D36D33}" presName="bgRect" presStyleLbl="bgShp" presStyleIdx="2" presStyleCnt="3"/>
      <dgm:spPr/>
    </dgm:pt>
    <dgm:pt modelId="{19028E4C-A1EF-4D27-B4F8-C8381C6D2786}" type="pres">
      <dgm:prSet presAssocID="{34FDA901-3596-4041-B492-887D98D36D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0F8947A6-F5FA-4BE8-9A7E-22B39C764049}" type="pres">
      <dgm:prSet presAssocID="{34FDA901-3596-4041-B492-887D98D36D33}" presName="spaceRect" presStyleCnt="0"/>
      <dgm:spPr/>
    </dgm:pt>
    <dgm:pt modelId="{B9FA08B0-DE93-4809-86D5-4D8C4D04E0FA}" type="pres">
      <dgm:prSet presAssocID="{34FDA901-3596-4041-B492-887D98D36D33}" presName="parTx" presStyleLbl="revTx" presStyleIdx="2" presStyleCnt="3">
        <dgm:presLayoutVars>
          <dgm:chMax val="0"/>
          <dgm:chPref val="0"/>
        </dgm:presLayoutVars>
      </dgm:prSet>
      <dgm:spPr/>
    </dgm:pt>
  </dgm:ptLst>
  <dgm:cxnLst>
    <dgm:cxn modelId="{6BE07718-8377-4B4D-859F-E79FD019DB0B}" type="presOf" srcId="{34FDA901-3596-4041-B492-887D98D36D33}" destId="{B9FA08B0-DE93-4809-86D5-4D8C4D04E0FA}" srcOrd="0" destOrd="0" presId="urn:microsoft.com/office/officeart/2018/2/layout/IconVerticalSolidList"/>
    <dgm:cxn modelId="{684EB61B-4720-417B-9C4A-FC7E166B9244}" srcId="{055297A6-2E9F-4111-BD0D-A5095D49FB9E}" destId="{7896CF47-F30B-4D1A-AD44-72B597A40114}" srcOrd="0" destOrd="0" parTransId="{FFF3380B-3918-4268-8FE4-B074DF3FF071}" sibTransId="{7C1A6B94-60B9-4B51-9324-56C1D6784EB5}"/>
    <dgm:cxn modelId="{F6AAE236-E3E1-454D-8583-76A6295AC082}" type="presOf" srcId="{7896CF47-F30B-4D1A-AD44-72B597A40114}" destId="{AD3CC6D0-BC26-42DD-8F93-F33243C72C8B}" srcOrd="0" destOrd="0" presId="urn:microsoft.com/office/officeart/2018/2/layout/IconVerticalSolidList"/>
    <dgm:cxn modelId="{6FB4BD3D-F34F-4411-AE9E-3127A9597759}" type="presOf" srcId="{2AE86652-DD8E-4878-ADD6-14964AA7D6E2}" destId="{7313086D-773B-4771-89F9-D73B03B08DF1}" srcOrd="0" destOrd="0" presId="urn:microsoft.com/office/officeart/2018/2/layout/IconVerticalSolidList"/>
    <dgm:cxn modelId="{909A2C3E-4D76-4FD9-BFEB-A516E9EF452C}" srcId="{055297A6-2E9F-4111-BD0D-A5095D49FB9E}" destId="{34FDA901-3596-4041-B492-887D98D36D33}" srcOrd="2" destOrd="0" parTransId="{0DAE6CE1-65BC-4E00-89BD-0E476ECF9560}" sibTransId="{9E9DABAB-4C64-4F4C-BA74-D93396462654}"/>
    <dgm:cxn modelId="{89AE80AA-735C-42F3-901A-C463FD81F8AA}" type="presOf" srcId="{055297A6-2E9F-4111-BD0D-A5095D49FB9E}" destId="{6D84B236-354C-4C53-A99B-7C85D269EDE0}" srcOrd="0" destOrd="0" presId="urn:microsoft.com/office/officeart/2018/2/layout/IconVerticalSolidList"/>
    <dgm:cxn modelId="{42EF37EA-32BB-4745-9BD7-516807F64552}" srcId="{055297A6-2E9F-4111-BD0D-A5095D49FB9E}" destId="{2AE86652-DD8E-4878-ADD6-14964AA7D6E2}" srcOrd="1" destOrd="0" parTransId="{AFCB63D7-211F-45B7-900E-774BC49F9D88}" sibTransId="{5948FD0D-3829-48F7-A5BD-62A1FCA106AC}"/>
    <dgm:cxn modelId="{81CBA7F4-0614-4185-AF6F-504AFF49467F}" type="presParOf" srcId="{6D84B236-354C-4C53-A99B-7C85D269EDE0}" destId="{237067CE-2671-4BDF-B136-D8DF6BD16CB3}" srcOrd="0" destOrd="0" presId="urn:microsoft.com/office/officeart/2018/2/layout/IconVerticalSolidList"/>
    <dgm:cxn modelId="{1BB19FF3-C87B-449C-9E34-316DF91DAB63}" type="presParOf" srcId="{237067CE-2671-4BDF-B136-D8DF6BD16CB3}" destId="{4B1DEECB-E555-4246-A22D-20F8E9D21B03}" srcOrd="0" destOrd="0" presId="urn:microsoft.com/office/officeart/2018/2/layout/IconVerticalSolidList"/>
    <dgm:cxn modelId="{F9B25DA9-7862-4B1A-9573-B80BDBA38B38}" type="presParOf" srcId="{237067CE-2671-4BDF-B136-D8DF6BD16CB3}" destId="{781F7ADC-54A0-40C1-8537-10CABAD87784}" srcOrd="1" destOrd="0" presId="urn:microsoft.com/office/officeart/2018/2/layout/IconVerticalSolidList"/>
    <dgm:cxn modelId="{CA968651-5093-454E-8A7E-BCEADB68AF7C}" type="presParOf" srcId="{237067CE-2671-4BDF-B136-D8DF6BD16CB3}" destId="{EBC896E6-C9D5-4E57-A85F-D2B485ACD281}" srcOrd="2" destOrd="0" presId="urn:microsoft.com/office/officeart/2018/2/layout/IconVerticalSolidList"/>
    <dgm:cxn modelId="{234CB54E-721A-4016-9D6A-0F2131766F05}" type="presParOf" srcId="{237067CE-2671-4BDF-B136-D8DF6BD16CB3}" destId="{AD3CC6D0-BC26-42DD-8F93-F33243C72C8B}" srcOrd="3" destOrd="0" presId="urn:microsoft.com/office/officeart/2018/2/layout/IconVerticalSolidList"/>
    <dgm:cxn modelId="{B3CD89FC-4FBD-4D84-B947-2DD0FE45FAAF}" type="presParOf" srcId="{6D84B236-354C-4C53-A99B-7C85D269EDE0}" destId="{F200E176-4476-4B21-8C6A-AB496A61E0A5}" srcOrd="1" destOrd="0" presId="urn:microsoft.com/office/officeart/2018/2/layout/IconVerticalSolidList"/>
    <dgm:cxn modelId="{A33EF014-8087-4090-B453-D564585BA27D}" type="presParOf" srcId="{6D84B236-354C-4C53-A99B-7C85D269EDE0}" destId="{432361F0-DFB2-49FD-BD0A-FDB216B28D19}" srcOrd="2" destOrd="0" presId="urn:microsoft.com/office/officeart/2018/2/layout/IconVerticalSolidList"/>
    <dgm:cxn modelId="{7E26E3A0-49DD-4D34-839B-861F197F6234}" type="presParOf" srcId="{432361F0-DFB2-49FD-BD0A-FDB216B28D19}" destId="{F3152A3E-BD8A-48AB-AAFE-53DFF0E7CF0D}" srcOrd="0" destOrd="0" presId="urn:microsoft.com/office/officeart/2018/2/layout/IconVerticalSolidList"/>
    <dgm:cxn modelId="{6E7A936F-988F-4285-B65A-C4C71B0DCE71}" type="presParOf" srcId="{432361F0-DFB2-49FD-BD0A-FDB216B28D19}" destId="{F45A9AB7-1B22-4775-8733-C1EFD50C4A12}" srcOrd="1" destOrd="0" presId="urn:microsoft.com/office/officeart/2018/2/layout/IconVerticalSolidList"/>
    <dgm:cxn modelId="{FFC7DABE-5663-4D11-95A8-8DCF4A00578B}" type="presParOf" srcId="{432361F0-DFB2-49FD-BD0A-FDB216B28D19}" destId="{97700731-6806-4A79-A797-0F8E83ECA291}" srcOrd="2" destOrd="0" presId="urn:microsoft.com/office/officeart/2018/2/layout/IconVerticalSolidList"/>
    <dgm:cxn modelId="{B2A71DDC-BAEC-4707-8EC0-A11628091F6E}" type="presParOf" srcId="{432361F0-DFB2-49FD-BD0A-FDB216B28D19}" destId="{7313086D-773B-4771-89F9-D73B03B08DF1}" srcOrd="3" destOrd="0" presId="urn:microsoft.com/office/officeart/2018/2/layout/IconVerticalSolidList"/>
    <dgm:cxn modelId="{16A58517-E1B2-4F03-8EEA-226F4A4AF6E8}" type="presParOf" srcId="{6D84B236-354C-4C53-A99B-7C85D269EDE0}" destId="{B0C29246-BD9F-4B1B-9461-BC03C86E1B16}" srcOrd="3" destOrd="0" presId="urn:microsoft.com/office/officeart/2018/2/layout/IconVerticalSolidList"/>
    <dgm:cxn modelId="{AC78120A-DE47-4D75-9DB7-A9716DE10BEE}" type="presParOf" srcId="{6D84B236-354C-4C53-A99B-7C85D269EDE0}" destId="{B9D85F29-029E-4674-A297-59AC1253D7B3}" srcOrd="4" destOrd="0" presId="urn:microsoft.com/office/officeart/2018/2/layout/IconVerticalSolidList"/>
    <dgm:cxn modelId="{F6CD4282-2A02-4EA9-84DB-7162C7485C34}" type="presParOf" srcId="{B9D85F29-029E-4674-A297-59AC1253D7B3}" destId="{0B6535FD-BF74-4D0C-88FD-CDB52CF426EA}" srcOrd="0" destOrd="0" presId="urn:microsoft.com/office/officeart/2018/2/layout/IconVerticalSolidList"/>
    <dgm:cxn modelId="{5718417D-B5E7-4E9F-A182-BA3FEADA022F}" type="presParOf" srcId="{B9D85F29-029E-4674-A297-59AC1253D7B3}" destId="{19028E4C-A1EF-4D27-B4F8-C8381C6D2786}" srcOrd="1" destOrd="0" presId="urn:microsoft.com/office/officeart/2018/2/layout/IconVerticalSolidList"/>
    <dgm:cxn modelId="{7D63A144-EB00-4601-AEEF-E0EC4EFF8538}" type="presParOf" srcId="{B9D85F29-029E-4674-A297-59AC1253D7B3}" destId="{0F8947A6-F5FA-4BE8-9A7E-22B39C764049}" srcOrd="2" destOrd="0" presId="urn:microsoft.com/office/officeart/2018/2/layout/IconVerticalSolidList"/>
    <dgm:cxn modelId="{7D8DBF31-76A1-4200-A597-0794DC53D1DA}" type="presParOf" srcId="{B9D85F29-029E-4674-A297-59AC1253D7B3}" destId="{B9FA08B0-DE93-4809-86D5-4D8C4D04E0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A20D25-FC05-4FD2-AAE7-B6D1BAF61078}"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26C3A06-45CB-459E-A3D2-BF0C1B1E0DF4}">
      <dgm:prSet/>
      <dgm:spPr/>
      <dgm:t>
        <a:bodyPr/>
        <a:lstStyle/>
        <a:p>
          <a:r>
            <a:rPr lang="en-US" dirty="0"/>
            <a:t>Where Testing Resources are Used</a:t>
          </a:r>
        </a:p>
      </dgm:t>
    </dgm:pt>
    <dgm:pt modelId="{D0598A0B-3B71-4A2C-AC35-0642DAD1599F}" type="parTrans" cxnId="{D5C5D1E7-0AE5-4B8E-8C7E-B6F4392B93F9}">
      <dgm:prSet/>
      <dgm:spPr/>
      <dgm:t>
        <a:bodyPr/>
        <a:lstStyle/>
        <a:p>
          <a:endParaRPr lang="en-US"/>
        </a:p>
      </dgm:t>
    </dgm:pt>
    <dgm:pt modelId="{9AAD51D6-72C8-4AB5-92CA-BB163E8F771B}" type="sibTrans" cxnId="{D5C5D1E7-0AE5-4B8E-8C7E-B6F4392B93F9}">
      <dgm:prSet/>
      <dgm:spPr/>
      <dgm:t>
        <a:bodyPr/>
        <a:lstStyle/>
        <a:p>
          <a:endParaRPr lang="en-US"/>
        </a:p>
      </dgm:t>
    </dgm:pt>
    <dgm:pt modelId="{49188D43-DA13-4A5D-B3F7-F025604026F3}">
      <dgm:prSet/>
      <dgm:spPr/>
      <dgm:t>
        <a:bodyPr/>
        <a:lstStyle/>
        <a:p>
          <a:r>
            <a:rPr lang="en-US" dirty="0"/>
            <a:t>We saw that most defects originate in requirements and design, but most of the testing effort occurs in a traditional “testing” phase toward the end of the project. This is called the “big bang” approach from the concentration of effort at one big phase. “Big bang” could also describe the sound of the project as it fails.</a:t>
          </a:r>
        </a:p>
      </dgm:t>
    </dgm:pt>
    <dgm:pt modelId="{1EAA4E9C-D16D-4DE4-9660-92E2AA2F708C}" type="parTrans" cxnId="{24A4906A-12F7-4DA6-A9B9-69C150798192}">
      <dgm:prSet/>
      <dgm:spPr/>
      <dgm:t>
        <a:bodyPr/>
        <a:lstStyle/>
        <a:p>
          <a:endParaRPr lang="en-US"/>
        </a:p>
      </dgm:t>
    </dgm:pt>
    <dgm:pt modelId="{C69D9A46-D289-4C5B-93A2-3C6ADA93DC7D}" type="sibTrans" cxnId="{24A4906A-12F7-4DA6-A9B9-69C150798192}">
      <dgm:prSet/>
      <dgm:spPr/>
      <dgm:t>
        <a:bodyPr/>
        <a:lstStyle/>
        <a:p>
          <a:endParaRPr lang="en-US"/>
        </a:p>
      </dgm:t>
    </dgm:pt>
    <dgm:pt modelId="{E2F9D4DA-D3D7-4F45-8E35-B01B89843CED}">
      <dgm:prSet/>
      <dgm:spPr/>
      <dgm:t>
        <a:bodyPr/>
        <a:lstStyle/>
        <a:p>
          <a:r>
            <a:rPr lang="en-US" dirty="0"/>
            <a:t>The problem with the big bang approach to testing is that defects are not found until toward the end of the project. This is the most costly and risky time to fix defects. Some complex defects may even be impossible to fix. </a:t>
          </a:r>
        </a:p>
      </dgm:t>
    </dgm:pt>
    <dgm:pt modelId="{E04F902C-7379-44F0-A66E-C63DD71FEAF4}" type="parTrans" cxnId="{A7D6AD6E-7318-4287-B8A0-C46CB7CB1F7A}">
      <dgm:prSet/>
      <dgm:spPr/>
      <dgm:t>
        <a:bodyPr/>
        <a:lstStyle/>
        <a:p>
          <a:endParaRPr lang="en-US"/>
        </a:p>
      </dgm:t>
    </dgm:pt>
    <dgm:pt modelId="{77A1DCF4-2909-4386-8D4B-3D637F21B845}" type="sibTrans" cxnId="{A7D6AD6E-7318-4287-B8A0-C46CB7CB1F7A}">
      <dgm:prSet/>
      <dgm:spPr/>
      <dgm:t>
        <a:bodyPr/>
        <a:lstStyle/>
        <a:p>
          <a:endParaRPr lang="en-US"/>
        </a:p>
      </dgm:t>
    </dgm:pt>
    <dgm:pt modelId="{156378E3-A9D0-4FC1-BED5-BBE1A8C84FE9}" type="pres">
      <dgm:prSet presAssocID="{B0A20D25-FC05-4FD2-AAE7-B6D1BAF61078}" presName="linear" presStyleCnt="0">
        <dgm:presLayoutVars>
          <dgm:animLvl val="lvl"/>
          <dgm:resizeHandles val="exact"/>
        </dgm:presLayoutVars>
      </dgm:prSet>
      <dgm:spPr/>
    </dgm:pt>
    <dgm:pt modelId="{AFFB6E57-2840-4655-ABF5-A4A3801A3A20}" type="pres">
      <dgm:prSet presAssocID="{D26C3A06-45CB-459E-A3D2-BF0C1B1E0DF4}" presName="parentText" presStyleLbl="node1" presStyleIdx="0" presStyleCnt="3" custScaleX="100000" custScaleY="89282" custLinFactY="4485" custLinFactNeighborX="23887" custLinFactNeighborY="100000">
        <dgm:presLayoutVars>
          <dgm:chMax val="0"/>
          <dgm:bulletEnabled val="1"/>
        </dgm:presLayoutVars>
      </dgm:prSet>
      <dgm:spPr/>
    </dgm:pt>
    <dgm:pt modelId="{EEAAAD34-41F4-4BC8-B8D5-35A723A7D60E}" type="pres">
      <dgm:prSet presAssocID="{9AAD51D6-72C8-4AB5-92CA-BB163E8F771B}" presName="spacer" presStyleCnt="0"/>
      <dgm:spPr/>
    </dgm:pt>
    <dgm:pt modelId="{D2C1304C-9574-40BC-BDCE-C8F1938B0D1A}" type="pres">
      <dgm:prSet presAssocID="{49188D43-DA13-4A5D-B3F7-F025604026F3}" presName="parentText" presStyleLbl="node1" presStyleIdx="1" presStyleCnt="3" custLinFactY="15553" custLinFactNeighborX="170" custLinFactNeighborY="100000">
        <dgm:presLayoutVars>
          <dgm:chMax val="0"/>
          <dgm:bulletEnabled val="1"/>
        </dgm:presLayoutVars>
      </dgm:prSet>
      <dgm:spPr/>
    </dgm:pt>
    <dgm:pt modelId="{AEDB304E-CED5-4996-A62F-287AA7B9BA8D}" type="pres">
      <dgm:prSet presAssocID="{C69D9A46-D289-4C5B-93A2-3C6ADA93DC7D}" presName="spacer" presStyleCnt="0"/>
      <dgm:spPr/>
    </dgm:pt>
    <dgm:pt modelId="{341050D2-0C53-4016-848B-9332B8F3AD6A}" type="pres">
      <dgm:prSet presAssocID="{E2F9D4DA-D3D7-4F45-8E35-B01B89843CED}" presName="parentText" presStyleLbl="node1" presStyleIdx="2" presStyleCnt="3" custLinFactY="55975" custLinFactNeighborX="-7466" custLinFactNeighborY="100000">
        <dgm:presLayoutVars>
          <dgm:chMax val="0"/>
          <dgm:bulletEnabled val="1"/>
        </dgm:presLayoutVars>
      </dgm:prSet>
      <dgm:spPr/>
    </dgm:pt>
  </dgm:ptLst>
  <dgm:cxnLst>
    <dgm:cxn modelId="{2459FB3C-76B6-4E53-9EF5-7B815EC9A2AB}" type="presOf" srcId="{D26C3A06-45CB-459E-A3D2-BF0C1B1E0DF4}" destId="{AFFB6E57-2840-4655-ABF5-A4A3801A3A20}" srcOrd="0" destOrd="0" presId="urn:microsoft.com/office/officeart/2005/8/layout/vList2"/>
    <dgm:cxn modelId="{24A4906A-12F7-4DA6-A9B9-69C150798192}" srcId="{B0A20D25-FC05-4FD2-AAE7-B6D1BAF61078}" destId="{49188D43-DA13-4A5D-B3F7-F025604026F3}" srcOrd="1" destOrd="0" parTransId="{1EAA4E9C-D16D-4DE4-9660-92E2AA2F708C}" sibTransId="{C69D9A46-D289-4C5B-93A2-3C6ADA93DC7D}"/>
    <dgm:cxn modelId="{5D6F034C-6DB8-4B59-9951-FB7EFA5C99BB}" type="presOf" srcId="{49188D43-DA13-4A5D-B3F7-F025604026F3}" destId="{D2C1304C-9574-40BC-BDCE-C8F1938B0D1A}" srcOrd="0" destOrd="0" presId="urn:microsoft.com/office/officeart/2005/8/layout/vList2"/>
    <dgm:cxn modelId="{A7D6AD6E-7318-4287-B8A0-C46CB7CB1F7A}" srcId="{B0A20D25-FC05-4FD2-AAE7-B6D1BAF61078}" destId="{E2F9D4DA-D3D7-4F45-8E35-B01B89843CED}" srcOrd="2" destOrd="0" parTransId="{E04F902C-7379-44F0-A66E-C63DD71FEAF4}" sibTransId="{77A1DCF4-2909-4386-8D4B-3D637F21B845}"/>
    <dgm:cxn modelId="{8412B07A-7489-4ADE-AD4B-273153AAE9CD}" type="presOf" srcId="{B0A20D25-FC05-4FD2-AAE7-B6D1BAF61078}" destId="{156378E3-A9D0-4FC1-BED5-BBE1A8C84FE9}" srcOrd="0" destOrd="0" presId="urn:microsoft.com/office/officeart/2005/8/layout/vList2"/>
    <dgm:cxn modelId="{9A2FF090-FF57-4311-BB0C-1658B1B18F68}" type="presOf" srcId="{E2F9D4DA-D3D7-4F45-8E35-B01B89843CED}" destId="{341050D2-0C53-4016-848B-9332B8F3AD6A}" srcOrd="0" destOrd="0" presId="urn:microsoft.com/office/officeart/2005/8/layout/vList2"/>
    <dgm:cxn modelId="{D5C5D1E7-0AE5-4B8E-8C7E-B6F4392B93F9}" srcId="{B0A20D25-FC05-4FD2-AAE7-B6D1BAF61078}" destId="{D26C3A06-45CB-459E-A3D2-BF0C1B1E0DF4}" srcOrd="0" destOrd="0" parTransId="{D0598A0B-3B71-4A2C-AC35-0642DAD1599F}" sibTransId="{9AAD51D6-72C8-4AB5-92CA-BB163E8F771B}"/>
    <dgm:cxn modelId="{9C0FE37D-5A93-4DB8-85B8-7A157A2ED216}" type="presParOf" srcId="{156378E3-A9D0-4FC1-BED5-BBE1A8C84FE9}" destId="{AFFB6E57-2840-4655-ABF5-A4A3801A3A20}" srcOrd="0" destOrd="0" presId="urn:microsoft.com/office/officeart/2005/8/layout/vList2"/>
    <dgm:cxn modelId="{DE026238-6746-4F1F-8F24-45C708AF5B25}" type="presParOf" srcId="{156378E3-A9D0-4FC1-BED5-BBE1A8C84FE9}" destId="{EEAAAD34-41F4-4BC8-B8D5-35A723A7D60E}" srcOrd="1" destOrd="0" presId="urn:microsoft.com/office/officeart/2005/8/layout/vList2"/>
    <dgm:cxn modelId="{1D1F7364-7605-4C71-A7FF-364EEC303294}" type="presParOf" srcId="{156378E3-A9D0-4FC1-BED5-BBE1A8C84FE9}" destId="{D2C1304C-9574-40BC-BDCE-C8F1938B0D1A}" srcOrd="2" destOrd="0" presId="urn:microsoft.com/office/officeart/2005/8/layout/vList2"/>
    <dgm:cxn modelId="{7C995ED6-4FCF-481F-B40F-1BB8C5F69735}" type="presParOf" srcId="{156378E3-A9D0-4FC1-BED5-BBE1A8C84FE9}" destId="{AEDB304E-CED5-4996-A62F-287AA7B9BA8D}" srcOrd="3" destOrd="0" presId="urn:microsoft.com/office/officeart/2005/8/layout/vList2"/>
    <dgm:cxn modelId="{772B33DA-A20F-4BE5-A83F-AC622F5E93D1}" type="presParOf" srcId="{156378E3-A9D0-4FC1-BED5-BBE1A8C84FE9}" destId="{341050D2-0C53-4016-848B-9332B8F3AD6A}"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2E0088-B795-4987-8BEB-52D54717C060}"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2848EA38-D0EE-4D6F-A189-C0E0754E337C}">
      <dgm:prSet/>
      <dgm:spPr/>
      <dgm:t>
        <a:bodyPr/>
        <a:lstStyle/>
        <a:p>
          <a:r>
            <a:rPr lang="en-US"/>
            <a:t>1.Basic functionality testing. Begin by making sure that every button on every screen works. </a:t>
          </a:r>
        </a:p>
      </dgm:t>
    </dgm:pt>
    <dgm:pt modelId="{9B7E4694-D4AE-4BA6-8D3B-0F2FF7CD044E}" type="parTrans" cxnId="{7D2DA128-A95A-4DA3-B966-E142F78FEFB3}">
      <dgm:prSet/>
      <dgm:spPr/>
      <dgm:t>
        <a:bodyPr/>
        <a:lstStyle/>
        <a:p>
          <a:endParaRPr lang="en-US"/>
        </a:p>
      </dgm:t>
    </dgm:pt>
    <dgm:pt modelId="{2D5880C9-84B7-49B8-B28F-5E00280E5F2E}" type="sibTrans" cxnId="{7D2DA128-A95A-4DA3-B966-E142F78FEFB3}">
      <dgm:prSet/>
      <dgm:spPr/>
      <dgm:t>
        <a:bodyPr/>
        <a:lstStyle/>
        <a:p>
          <a:endParaRPr lang="en-US"/>
        </a:p>
      </dgm:t>
    </dgm:pt>
    <dgm:pt modelId="{5AF6047B-BB9E-4913-B411-FDFBF77B6E6E}">
      <dgm:prSet/>
      <dgm:spPr/>
      <dgm:t>
        <a:bodyPr/>
        <a:lstStyle/>
        <a:p>
          <a:r>
            <a:rPr lang="en-US" dirty="0"/>
            <a:t>2.Code review. Another pair of eyes looking at the source code can uncover a lot of problems. </a:t>
          </a:r>
        </a:p>
      </dgm:t>
    </dgm:pt>
    <dgm:pt modelId="{BA3D8B72-780B-4B68-8CA3-8AB5575A1DE7}" type="parTrans" cxnId="{BBD00BBC-6B05-4510-95CE-ECA3A2870DF7}">
      <dgm:prSet/>
      <dgm:spPr/>
      <dgm:t>
        <a:bodyPr/>
        <a:lstStyle/>
        <a:p>
          <a:endParaRPr lang="en-US"/>
        </a:p>
      </dgm:t>
    </dgm:pt>
    <dgm:pt modelId="{78CBB85F-9A64-4C18-8E0C-77B5FBD30853}" type="sibTrans" cxnId="{BBD00BBC-6B05-4510-95CE-ECA3A2870DF7}">
      <dgm:prSet/>
      <dgm:spPr/>
      <dgm:t>
        <a:bodyPr/>
        <a:lstStyle/>
        <a:p>
          <a:endParaRPr lang="en-US"/>
        </a:p>
      </dgm:t>
    </dgm:pt>
    <dgm:pt modelId="{134A4C7E-1C75-429B-AFA3-80E4E41FEFD7}">
      <dgm:prSet/>
      <dgm:spPr/>
      <dgm:t>
        <a:bodyPr/>
        <a:lstStyle/>
        <a:p>
          <a:r>
            <a:rPr lang="en-US"/>
            <a:t>3.Static code analysis. </a:t>
          </a:r>
        </a:p>
      </dgm:t>
    </dgm:pt>
    <dgm:pt modelId="{282EDEFE-7BAE-4F3B-B976-C07D9117FF15}" type="parTrans" cxnId="{4A1559DA-67AD-406A-B1AD-E92BAE21A55A}">
      <dgm:prSet/>
      <dgm:spPr/>
      <dgm:t>
        <a:bodyPr/>
        <a:lstStyle/>
        <a:p>
          <a:endParaRPr lang="en-US"/>
        </a:p>
      </dgm:t>
    </dgm:pt>
    <dgm:pt modelId="{6B5C1929-D9B0-4E90-AECC-4702DD3C605A}" type="sibTrans" cxnId="{4A1559DA-67AD-406A-B1AD-E92BAE21A55A}">
      <dgm:prSet/>
      <dgm:spPr/>
      <dgm:t>
        <a:bodyPr/>
        <a:lstStyle/>
        <a:p>
          <a:endParaRPr lang="en-US"/>
        </a:p>
      </dgm:t>
    </dgm:pt>
    <dgm:pt modelId="{0C2163DB-D9DE-494A-BE70-734D8835B91E}">
      <dgm:prSet/>
      <dgm:spPr/>
      <dgm:t>
        <a:bodyPr/>
        <a:lstStyle/>
        <a:p>
          <a:r>
            <a:rPr lang="en-US"/>
            <a:t>4.Unit testing. </a:t>
          </a:r>
        </a:p>
      </dgm:t>
    </dgm:pt>
    <dgm:pt modelId="{E0BB5EF5-8C7E-45B0-B474-04F8121F0FEB}" type="parTrans" cxnId="{5C2FB924-8DBE-41CC-A298-55B5057C08A6}">
      <dgm:prSet/>
      <dgm:spPr/>
      <dgm:t>
        <a:bodyPr/>
        <a:lstStyle/>
        <a:p>
          <a:endParaRPr lang="en-US"/>
        </a:p>
      </dgm:t>
    </dgm:pt>
    <dgm:pt modelId="{29490F02-C567-45B6-B585-56317ACB227D}" type="sibTrans" cxnId="{5C2FB924-8DBE-41CC-A298-55B5057C08A6}">
      <dgm:prSet/>
      <dgm:spPr/>
      <dgm:t>
        <a:bodyPr/>
        <a:lstStyle/>
        <a:p>
          <a:endParaRPr lang="en-US"/>
        </a:p>
      </dgm:t>
    </dgm:pt>
    <dgm:pt modelId="{729204FF-256D-40FE-B875-AD7B182E7BEF}">
      <dgm:prSet/>
      <dgm:spPr/>
      <dgm:t>
        <a:bodyPr/>
        <a:lstStyle/>
        <a:p>
          <a:r>
            <a:rPr lang="en-US"/>
            <a:t>5.Single-user performance testing.</a:t>
          </a:r>
        </a:p>
      </dgm:t>
    </dgm:pt>
    <dgm:pt modelId="{CB14A45C-7278-49A7-90A8-412DB50C4FCA}" type="parTrans" cxnId="{530AD84B-2580-45EC-AF4B-106C12C18052}">
      <dgm:prSet/>
      <dgm:spPr/>
      <dgm:t>
        <a:bodyPr/>
        <a:lstStyle/>
        <a:p>
          <a:endParaRPr lang="en-US"/>
        </a:p>
      </dgm:t>
    </dgm:pt>
    <dgm:pt modelId="{317A3BFF-7AD5-435E-9D17-1072DBC0BA46}" type="sibTrans" cxnId="{530AD84B-2580-45EC-AF4B-106C12C18052}">
      <dgm:prSet/>
      <dgm:spPr/>
      <dgm:t>
        <a:bodyPr/>
        <a:lstStyle/>
        <a:p>
          <a:endParaRPr lang="en-US"/>
        </a:p>
      </dgm:t>
    </dgm:pt>
    <dgm:pt modelId="{36D6D06D-669A-4C2D-9EB7-4E783D2F7944}" type="pres">
      <dgm:prSet presAssocID="{9B2E0088-B795-4987-8BEB-52D54717C060}" presName="diagram" presStyleCnt="0">
        <dgm:presLayoutVars>
          <dgm:dir/>
          <dgm:resizeHandles val="exact"/>
        </dgm:presLayoutVars>
      </dgm:prSet>
      <dgm:spPr/>
    </dgm:pt>
    <dgm:pt modelId="{9C36FF96-187A-4ED5-837F-CE91A3E813D0}" type="pres">
      <dgm:prSet presAssocID="{2848EA38-D0EE-4D6F-A189-C0E0754E337C}" presName="node" presStyleLbl="node1" presStyleIdx="0" presStyleCnt="5">
        <dgm:presLayoutVars>
          <dgm:bulletEnabled val="1"/>
        </dgm:presLayoutVars>
      </dgm:prSet>
      <dgm:spPr/>
    </dgm:pt>
    <dgm:pt modelId="{D234094E-D60F-4986-AB54-FFB097BD23CF}" type="pres">
      <dgm:prSet presAssocID="{2D5880C9-84B7-49B8-B28F-5E00280E5F2E}" presName="sibTrans" presStyleLbl="sibTrans2D1" presStyleIdx="0" presStyleCnt="4"/>
      <dgm:spPr/>
    </dgm:pt>
    <dgm:pt modelId="{8F0493F7-1583-4570-9512-C684877A4208}" type="pres">
      <dgm:prSet presAssocID="{2D5880C9-84B7-49B8-B28F-5E00280E5F2E}" presName="connectorText" presStyleLbl="sibTrans2D1" presStyleIdx="0" presStyleCnt="4"/>
      <dgm:spPr/>
    </dgm:pt>
    <dgm:pt modelId="{1101DF99-E733-48D2-B93F-319709A036E4}" type="pres">
      <dgm:prSet presAssocID="{5AF6047B-BB9E-4913-B411-FDFBF77B6E6E}" presName="node" presStyleLbl="node1" presStyleIdx="1" presStyleCnt="5">
        <dgm:presLayoutVars>
          <dgm:bulletEnabled val="1"/>
        </dgm:presLayoutVars>
      </dgm:prSet>
      <dgm:spPr/>
    </dgm:pt>
    <dgm:pt modelId="{139ACF4F-5E55-4B09-BA82-F3312932958B}" type="pres">
      <dgm:prSet presAssocID="{78CBB85F-9A64-4C18-8E0C-77B5FBD30853}" presName="sibTrans" presStyleLbl="sibTrans2D1" presStyleIdx="1" presStyleCnt="4"/>
      <dgm:spPr/>
    </dgm:pt>
    <dgm:pt modelId="{FA170AFB-8CAF-41CB-B1AF-46657B74F20D}" type="pres">
      <dgm:prSet presAssocID="{78CBB85F-9A64-4C18-8E0C-77B5FBD30853}" presName="connectorText" presStyleLbl="sibTrans2D1" presStyleIdx="1" presStyleCnt="4"/>
      <dgm:spPr/>
    </dgm:pt>
    <dgm:pt modelId="{81C81DE0-01B5-4E44-A900-6988C3684034}" type="pres">
      <dgm:prSet presAssocID="{134A4C7E-1C75-429B-AFA3-80E4E41FEFD7}" presName="node" presStyleLbl="node1" presStyleIdx="2" presStyleCnt="5">
        <dgm:presLayoutVars>
          <dgm:bulletEnabled val="1"/>
        </dgm:presLayoutVars>
      </dgm:prSet>
      <dgm:spPr/>
    </dgm:pt>
    <dgm:pt modelId="{AEFAFDFF-D056-48E6-9F72-2F4DCCDD3E28}" type="pres">
      <dgm:prSet presAssocID="{6B5C1929-D9B0-4E90-AECC-4702DD3C605A}" presName="sibTrans" presStyleLbl="sibTrans2D1" presStyleIdx="2" presStyleCnt="4"/>
      <dgm:spPr/>
    </dgm:pt>
    <dgm:pt modelId="{70AC0E1D-9C12-452A-92FA-E46CE03968E0}" type="pres">
      <dgm:prSet presAssocID="{6B5C1929-D9B0-4E90-AECC-4702DD3C605A}" presName="connectorText" presStyleLbl="sibTrans2D1" presStyleIdx="2" presStyleCnt="4"/>
      <dgm:spPr/>
    </dgm:pt>
    <dgm:pt modelId="{26599AB6-94BE-4004-8730-8A1458579695}" type="pres">
      <dgm:prSet presAssocID="{0C2163DB-D9DE-494A-BE70-734D8835B91E}" presName="node" presStyleLbl="node1" presStyleIdx="3" presStyleCnt="5">
        <dgm:presLayoutVars>
          <dgm:bulletEnabled val="1"/>
        </dgm:presLayoutVars>
      </dgm:prSet>
      <dgm:spPr/>
    </dgm:pt>
    <dgm:pt modelId="{BBEA083D-E90D-43C1-B57B-3B09F0B5A2CF}" type="pres">
      <dgm:prSet presAssocID="{29490F02-C567-45B6-B585-56317ACB227D}" presName="sibTrans" presStyleLbl="sibTrans2D1" presStyleIdx="3" presStyleCnt="4"/>
      <dgm:spPr/>
    </dgm:pt>
    <dgm:pt modelId="{A67AB072-6931-4FF2-97FC-A9929E9970C4}" type="pres">
      <dgm:prSet presAssocID="{29490F02-C567-45B6-B585-56317ACB227D}" presName="connectorText" presStyleLbl="sibTrans2D1" presStyleIdx="3" presStyleCnt="4"/>
      <dgm:spPr/>
    </dgm:pt>
    <dgm:pt modelId="{FA8065BB-F5A6-49A1-9302-5CB07FBD3203}" type="pres">
      <dgm:prSet presAssocID="{729204FF-256D-40FE-B875-AD7B182E7BEF}" presName="node" presStyleLbl="node1" presStyleIdx="4" presStyleCnt="5">
        <dgm:presLayoutVars>
          <dgm:bulletEnabled val="1"/>
        </dgm:presLayoutVars>
      </dgm:prSet>
      <dgm:spPr/>
    </dgm:pt>
  </dgm:ptLst>
  <dgm:cxnLst>
    <dgm:cxn modelId="{D1779101-1F63-4377-932C-40755AB244DE}" type="presOf" srcId="{134A4C7E-1C75-429B-AFA3-80E4E41FEFD7}" destId="{81C81DE0-01B5-4E44-A900-6988C3684034}" srcOrd="0" destOrd="0" presId="urn:microsoft.com/office/officeart/2005/8/layout/process5"/>
    <dgm:cxn modelId="{5C2FB924-8DBE-41CC-A298-55B5057C08A6}" srcId="{9B2E0088-B795-4987-8BEB-52D54717C060}" destId="{0C2163DB-D9DE-494A-BE70-734D8835B91E}" srcOrd="3" destOrd="0" parTransId="{E0BB5EF5-8C7E-45B0-B474-04F8121F0FEB}" sibTransId="{29490F02-C567-45B6-B585-56317ACB227D}"/>
    <dgm:cxn modelId="{7D2DA128-A95A-4DA3-B966-E142F78FEFB3}" srcId="{9B2E0088-B795-4987-8BEB-52D54717C060}" destId="{2848EA38-D0EE-4D6F-A189-C0E0754E337C}" srcOrd="0" destOrd="0" parTransId="{9B7E4694-D4AE-4BA6-8D3B-0F2FF7CD044E}" sibTransId="{2D5880C9-84B7-49B8-B28F-5E00280E5F2E}"/>
    <dgm:cxn modelId="{52D06439-2EFE-4C6C-AC7E-444710F8C55E}" type="presOf" srcId="{2D5880C9-84B7-49B8-B28F-5E00280E5F2E}" destId="{8F0493F7-1583-4570-9512-C684877A4208}" srcOrd="1" destOrd="0" presId="urn:microsoft.com/office/officeart/2005/8/layout/process5"/>
    <dgm:cxn modelId="{9EB83563-D3E7-47F5-8E6C-D600A61B41E9}" type="presOf" srcId="{2848EA38-D0EE-4D6F-A189-C0E0754E337C}" destId="{9C36FF96-187A-4ED5-837F-CE91A3E813D0}" srcOrd="0" destOrd="0" presId="urn:microsoft.com/office/officeart/2005/8/layout/process5"/>
    <dgm:cxn modelId="{B50B6466-74CD-4F8C-B18A-85F8C6159590}" type="presOf" srcId="{9B2E0088-B795-4987-8BEB-52D54717C060}" destId="{36D6D06D-669A-4C2D-9EB7-4E783D2F7944}" srcOrd="0" destOrd="0" presId="urn:microsoft.com/office/officeart/2005/8/layout/process5"/>
    <dgm:cxn modelId="{530AD84B-2580-45EC-AF4B-106C12C18052}" srcId="{9B2E0088-B795-4987-8BEB-52D54717C060}" destId="{729204FF-256D-40FE-B875-AD7B182E7BEF}" srcOrd="4" destOrd="0" parTransId="{CB14A45C-7278-49A7-90A8-412DB50C4FCA}" sibTransId="{317A3BFF-7AD5-435E-9D17-1072DBC0BA46}"/>
    <dgm:cxn modelId="{177AD37B-585E-4C9E-AB3B-5298D02A8CB2}" type="presOf" srcId="{78CBB85F-9A64-4C18-8E0C-77B5FBD30853}" destId="{FA170AFB-8CAF-41CB-B1AF-46657B74F20D}" srcOrd="1" destOrd="0" presId="urn:microsoft.com/office/officeart/2005/8/layout/process5"/>
    <dgm:cxn modelId="{43B5DF7E-C310-430F-B357-D9D3A80FB8AC}" type="presOf" srcId="{78CBB85F-9A64-4C18-8E0C-77B5FBD30853}" destId="{139ACF4F-5E55-4B09-BA82-F3312932958B}" srcOrd="0" destOrd="0" presId="urn:microsoft.com/office/officeart/2005/8/layout/process5"/>
    <dgm:cxn modelId="{150C3F9D-CBEA-4AFA-83C8-119C3CBEAC7C}" type="presOf" srcId="{729204FF-256D-40FE-B875-AD7B182E7BEF}" destId="{FA8065BB-F5A6-49A1-9302-5CB07FBD3203}" srcOrd="0" destOrd="0" presId="urn:microsoft.com/office/officeart/2005/8/layout/process5"/>
    <dgm:cxn modelId="{D49923A7-21EE-4838-81ED-20854EBC8DD8}" type="presOf" srcId="{6B5C1929-D9B0-4E90-AECC-4702DD3C605A}" destId="{AEFAFDFF-D056-48E6-9F72-2F4DCCDD3E28}" srcOrd="0" destOrd="0" presId="urn:microsoft.com/office/officeart/2005/8/layout/process5"/>
    <dgm:cxn modelId="{ACB804AF-7506-487B-934B-086C65E97C5E}" type="presOf" srcId="{2D5880C9-84B7-49B8-B28F-5E00280E5F2E}" destId="{D234094E-D60F-4986-AB54-FFB097BD23CF}" srcOrd="0" destOrd="0" presId="urn:microsoft.com/office/officeart/2005/8/layout/process5"/>
    <dgm:cxn modelId="{B123E8B0-4C94-4948-931F-5EA05A0DD98B}" type="presOf" srcId="{6B5C1929-D9B0-4E90-AECC-4702DD3C605A}" destId="{70AC0E1D-9C12-452A-92FA-E46CE03968E0}" srcOrd="1" destOrd="0" presId="urn:microsoft.com/office/officeart/2005/8/layout/process5"/>
    <dgm:cxn modelId="{BBD00BBC-6B05-4510-95CE-ECA3A2870DF7}" srcId="{9B2E0088-B795-4987-8BEB-52D54717C060}" destId="{5AF6047B-BB9E-4913-B411-FDFBF77B6E6E}" srcOrd="1" destOrd="0" parTransId="{BA3D8B72-780B-4B68-8CA3-8AB5575A1DE7}" sibTransId="{78CBB85F-9A64-4C18-8E0C-77B5FBD30853}"/>
    <dgm:cxn modelId="{4A1559DA-67AD-406A-B1AD-E92BAE21A55A}" srcId="{9B2E0088-B795-4987-8BEB-52D54717C060}" destId="{134A4C7E-1C75-429B-AFA3-80E4E41FEFD7}" srcOrd="2" destOrd="0" parTransId="{282EDEFE-7BAE-4F3B-B976-C07D9117FF15}" sibTransId="{6B5C1929-D9B0-4E90-AECC-4702DD3C605A}"/>
    <dgm:cxn modelId="{006124E2-03F9-4C70-B2F5-8479941A5906}" type="presOf" srcId="{29490F02-C567-45B6-B585-56317ACB227D}" destId="{A67AB072-6931-4FF2-97FC-A9929E9970C4}" srcOrd="1" destOrd="0" presId="urn:microsoft.com/office/officeart/2005/8/layout/process5"/>
    <dgm:cxn modelId="{3C3958E8-4DE4-4E86-879C-749C8742174D}" type="presOf" srcId="{29490F02-C567-45B6-B585-56317ACB227D}" destId="{BBEA083D-E90D-43C1-B57B-3B09F0B5A2CF}" srcOrd="0" destOrd="0" presId="urn:microsoft.com/office/officeart/2005/8/layout/process5"/>
    <dgm:cxn modelId="{6BC875EA-9060-4B0E-87F8-7FFE449C5E30}" type="presOf" srcId="{5AF6047B-BB9E-4913-B411-FDFBF77B6E6E}" destId="{1101DF99-E733-48D2-B93F-319709A036E4}" srcOrd="0" destOrd="0" presId="urn:microsoft.com/office/officeart/2005/8/layout/process5"/>
    <dgm:cxn modelId="{2D614CEF-AA02-473E-9892-6487332761FD}" type="presOf" srcId="{0C2163DB-D9DE-494A-BE70-734D8835B91E}" destId="{26599AB6-94BE-4004-8730-8A1458579695}" srcOrd="0" destOrd="0" presId="urn:microsoft.com/office/officeart/2005/8/layout/process5"/>
    <dgm:cxn modelId="{649B93E5-6CCF-4886-8DE9-15528CE00EE2}" type="presParOf" srcId="{36D6D06D-669A-4C2D-9EB7-4E783D2F7944}" destId="{9C36FF96-187A-4ED5-837F-CE91A3E813D0}" srcOrd="0" destOrd="0" presId="urn:microsoft.com/office/officeart/2005/8/layout/process5"/>
    <dgm:cxn modelId="{849F73EB-7B99-49D8-8F30-0C607E9889DB}" type="presParOf" srcId="{36D6D06D-669A-4C2D-9EB7-4E783D2F7944}" destId="{D234094E-D60F-4986-AB54-FFB097BD23CF}" srcOrd="1" destOrd="0" presId="urn:microsoft.com/office/officeart/2005/8/layout/process5"/>
    <dgm:cxn modelId="{CC7A6ACE-7523-4292-A4F7-2FD3CD2346C6}" type="presParOf" srcId="{D234094E-D60F-4986-AB54-FFB097BD23CF}" destId="{8F0493F7-1583-4570-9512-C684877A4208}" srcOrd="0" destOrd="0" presId="urn:microsoft.com/office/officeart/2005/8/layout/process5"/>
    <dgm:cxn modelId="{7DEEA8E3-E8A0-467E-897A-EB7B717A3959}" type="presParOf" srcId="{36D6D06D-669A-4C2D-9EB7-4E783D2F7944}" destId="{1101DF99-E733-48D2-B93F-319709A036E4}" srcOrd="2" destOrd="0" presId="urn:microsoft.com/office/officeart/2005/8/layout/process5"/>
    <dgm:cxn modelId="{4B2BFE3F-4047-4C39-B187-015E972C73DD}" type="presParOf" srcId="{36D6D06D-669A-4C2D-9EB7-4E783D2F7944}" destId="{139ACF4F-5E55-4B09-BA82-F3312932958B}" srcOrd="3" destOrd="0" presId="urn:microsoft.com/office/officeart/2005/8/layout/process5"/>
    <dgm:cxn modelId="{30EBA4C1-243A-40D5-81ED-4FBFF3DF80CA}" type="presParOf" srcId="{139ACF4F-5E55-4B09-BA82-F3312932958B}" destId="{FA170AFB-8CAF-41CB-B1AF-46657B74F20D}" srcOrd="0" destOrd="0" presId="urn:microsoft.com/office/officeart/2005/8/layout/process5"/>
    <dgm:cxn modelId="{340EE3F3-3043-4BA2-AA66-014C380C3ED5}" type="presParOf" srcId="{36D6D06D-669A-4C2D-9EB7-4E783D2F7944}" destId="{81C81DE0-01B5-4E44-A900-6988C3684034}" srcOrd="4" destOrd="0" presId="urn:microsoft.com/office/officeart/2005/8/layout/process5"/>
    <dgm:cxn modelId="{1E5942F3-50F6-46A2-8020-0EF346F84403}" type="presParOf" srcId="{36D6D06D-669A-4C2D-9EB7-4E783D2F7944}" destId="{AEFAFDFF-D056-48E6-9F72-2F4DCCDD3E28}" srcOrd="5" destOrd="0" presId="urn:microsoft.com/office/officeart/2005/8/layout/process5"/>
    <dgm:cxn modelId="{C27509AA-D99D-4641-963B-4D7C54CF4622}" type="presParOf" srcId="{AEFAFDFF-D056-48E6-9F72-2F4DCCDD3E28}" destId="{70AC0E1D-9C12-452A-92FA-E46CE03968E0}" srcOrd="0" destOrd="0" presId="urn:microsoft.com/office/officeart/2005/8/layout/process5"/>
    <dgm:cxn modelId="{D24FD676-C217-4582-901C-7B4CBA03C2F6}" type="presParOf" srcId="{36D6D06D-669A-4C2D-9EB7-4E783D2F7944}" destId="{26599AB6-94BE-4004-8730-8A1458579695}" srcOrd="6" destOrd="0" presId="urn:microsoft.com/office/officeart/2005/8/layout/process5"/>
    <dgm:cxn modelId="{4D529088-F7F9-463F-AE20-83328DFCD0DB}" type="presParOf" srcId="{36D6D06D-669A-4C2D-9EB7-4E783D2F7944}" destId="{BBEA083D-E90D-43C1-B57B-3B09F0B5A2CF}" srcOrd="7" destOrd="0" presId="urn:microsoft.com/office/officeart/2005/8/layout/process5"/>
    <dgm:cxn modelId="{80327A92-7121-4633-85B4-BF20FFA4DA25}" type="presParOf" srcId="{BBEA083D-E90D-43C1-B57B-3B09F0B5A2CF}" destId="{A67AB072-6931-4FF2-97FC-A9929E9970C4}" srcOrd="0" destOrd="0" presId="urn:microsoft.com/office/officeart/2005/8/layout/process5"/>
    <dgm:cxn modelId="{E7C15FCE-A088-44DE-B59B-7EEF0665652B}" type="presParOf" srcId="{36D6D06D-669A-4C2D-9EB7-4E783D2F7944}" destId="{FA8065BB-F5A6-49A1-9302-5CB07FBD3203}"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01B3C7-C21B-4983-9069-C20B0C0AC76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3FE4367-8201-44FD-9705-3AB42AA9B143}">
      <dgm:prSet/>
      <dgm:spPr/>
      <dgm:t>
        <a:bodyPr/>
        <a:lstStyle/>
        <a:p>
          <a:r>
            <a:rPr lang="en-US"/>
            <a:t>Risk-Based Testing Approach</a:t>
          </a:r>
        </a:p>
      </dgm:t>
    </dgm:pt>
    <dgm:pt modelId="{B91D8A92-38FF-45B1-B888-195F72025880}" type="parTrans" cxnId="{F3C49ADB-6598-4B6D-B405-41420D5E5171}">
      <dgm:prSet/>
      <dgm:spPr/>
      <dgm:t>
        <a:bodyPr/>
        <a:lstStyle/>
        <a:p>
          <a:endParaRPr lang="en-US"/>
        </a:p>
      </dgm:t>
    </dgm:pt>
    <dgm:pt modelId="{03B1E9E2-1008-40E4-A9D1-EA0E89B4F8FB}" type="sibTrans" cxnId="{F3C49ADB-6598-4B6D-B405-41420D5E5171}">
      <dgm:prSet/>
      <dgm:spPr/>
      <dgm:t>
        <a:bodyPr/>
        <a:lstStyle/>
        <a:p>
          <a:endParaRPr lang="en-US"/>
        </a:p>
      </dgm:t>
    </dgm:pt>
    <dgm:pt modelId="{B39F467F-5155-489F-8170-E336144A63CF}">
      <dgm:prSet/>
      <dgm:spPr/>
      <dgm:t>
        <a:bodyPr/>
        <a:lstStyle/>
        <a:p>
          <a:r>
            <a:rPr lang="en-US"/>
            <a:t>Analyze the requirements.</a:t>
          </a:r>
        </a:p>
      </dgm:t>
    </dgm:pt>
    <dgm:pt modelId="{81DF77F6-FA8B-4DFC-955E-6B8B96BE350C}" type="parTrans" cxnId="{6E2121BE-D449-4FC3-AB19-08C6EF2A76E5}">
      <dgm:prSet/>
      <dgm:spPr/>
      <dgm:t>
        <a:bodyPr/>
        <a:lstStyle/>
        <a:p>
          <a:endParaRPr lang="en-US"/>
        </a:p>
      </dgm:t>
    </dgm:pt>
    <dgm:pt modelId="{D453715B-355A-4C04-ADA8-98EFE04B601F}" type="sibTrans" cxnId="{6E2121BE-D449-4FC3-AB19-08C6EF2A76E5}">
      <dgm:prSet/>
      <dgm:spPr/>
      <dgm:t>
        <a:bodyPr/>
        <a:lstStyle/>
        <a:p>
          <a:endParaRPr lang="en-US"/>
        </a:p>
      </dgm:t>
    </dgm:pt>
    <dgm:pt modelId="{DF0F8341-5B9B-46B3-BD6A-048CDCE8DCD9}">
      <dgm:prSet/>
      <dgm:spPr/>
      <dgm:t>
        <a:bodyPr/>
        <a:lstStyle/>
        <a:p>
          <a:r>
            <a:rPr lang="en-US"/>
            <a:t>Documents (SRS, FRS, Use cases) are reviewed. This activity is done to find and eliminate errors &amp; ambiguities.</a:t>
          </a:r>
        </a:p>
      </dgm:t>
    </dgm:pt>
    <dgm:pt modelId="{E846E1A2-32A2-4B17-B2D0-8CC388560707}" type="parTrans" cxnId="{639C8D42-433A-4A0E-8999-F112B7B289C8}">
      <dgm:prSet/>
      <dgm:spPr/>
      <dgm:t>
        <a:bodyPr/>
        <a:lstStyle/>
        <a:p>
          <a:endParaRPr lang="en-US"/>
        </a:p>
      </dgm:t>
    </dgm:pt>
    <dgm:pt modelId="{173CEDCF-856B-4604-9767-F0BD68DC6ACF}" type="sibTrans" cxnId="{639C8D42-433A-4A0E-8999-F112B7B289C8}">
      <dgm:prSet/>
      <dgm:spPr/>
      <dgm:t>
        <a:bodyPr/>
        <a:lstStyle/>
        <a:p>
          <a:endParaRPr lang="en-US"/>
        </a:p>
      </dgm:t>
    </dgm:pt>
    <dgm:pt modelId="{E7A0D3F1-2A51-48F0-92FF-C539B2F7478B}">
      <dgm:prSet/>
      <dgm:spPr/>
      <dgm:t>
        <a:bodyPr/>
        <a:lstStyle/>
        <a:p>
          <a:r>
            <a:rPr lang="en-US"/>
            <a:t>Requirements sign-offs is one of the risk-reduction technique for avoiding the introduction of late changes into the projects. Any changes to requirements after the document are baseline would involve a change control process and subsequent approvals.</a:t>
          </a:r>
        </a:p>
      </dgm:t>
    </dgm:pt>
    <dgm:pt modelId="{F846395D-3AAA-41BD-B31D-F36AA0EBECA8}" type="parTrans" cxnId="{9E2E1D22-3435-4315-B1E0-274CA8A273E0}">
      <dgm:prSet/>
      <dgm:spPr/>
      <dgm:t>
        <a:bodyPr/>
        <a:lstStyle/>
        <a:p>
          <a:endParaRPr lang="en-US"/>
        </a:p>
      </dgm:t>
    </dgm:pt>
    <dgm:pt modelId="{E26CB8E5-052E-49B9-87F7-C22B475B2B70}" type="sibTrans" cxnId="{9E2E1D22-3435-4315-B1E0-274CA8A273E0}">
      <dgm:prSet/>
      <dgm:spPr/>
      <dgm:t>
        <a:bodyPr/>
        <a:lstStyle/>
        <a:p>
          <a:endParaRPr lang="en-US"/>
        </a:p>
      </dgm:t>
    </dgm:pt>
    <dgm:pt modelId="{269F3036-3970-4F0C-9A23-ACD632B43701}">
      <dgm:prSet/>
      <dgm:spPr/>
      <dgm:t>
        <a:bodyPr/>
        <a:lstStyle/>
        <a:p>
          <a:r>
            <a:rPr lang="en-US"/>
            <a:t>Assess the risks by calculating the likelihood and impact each requirement could have on the project taking the defined criteria’s like cost, schedule, resources, scope, technical performance safety, reliability, complexity, etc. into consideration.</a:t>
          </a:r>
        </a:p>
      </dgm:t>
    </dgm:pt>
    <dgm:pt modelId="{15F37C16-3DBB-4FBD-944E-6E4E6C56CE9D}" type="parTrans" cxnId="{DE751808-6894-44F7-B470-4065AB4933F8}">
      <dgm:prSet/>
      <dgm:spPr/>
      <dgm:t>
        <a:bodyPr/>
        <a:lstStyle/>
        <a:p>
          <a:endParaRPr lang="en-US"/>
        </a:p>
      </dgm:t>
    </dgm:pt>
    <dgm:pt modelId="{F71D8FE9-BB2F-4293-82D9-784F1E203097}" type="sibTrans" cxnId="{DE751808-6894-44F7-B470-4065AB4933F8}">
      <dgm:prSet/>
      <dgm:spPr/>
      <dgm:t>
        <a:bodyPr/>
        <a:lstStyle/>
        <a:p>
          <a:endParaRPr lang="en-US"/>
        </a:p>
      </dgm:t>
    </dgm:pt>
    <dgm:pt modelId="{C982884B-B1EA-40AA-B06E-2F20109611D0}">
      <dgm:prSet/>
      <dgm:spPr/>
      <dgm:t>
        <a:bodyPr/>
        <a:lstStyle/>
        <a:p>
          <a:r>
            <a:rPr lang="en-US"/>
            <a:t>Identify the probability of failure and high-risk areas. This can be done using the risk assessment matrix.</a:t>
          </a:r>
        </a:p>
      </dgm:t>
    </dgm:pt>
    <dgm:pt modelId="{F78B4BE6-131E-45E8-93F8-769363E988F3}" type="parTrans" cxnId="{BAD096E0-B002-40A5-A92F-E72D8C41E2EC}">
      <dgm:prSet/>
      <dgm:spPr/>
      <dgm:t>
        <a:bodyPr/>
        <a:lstStyle/>
        <a:p>
          <a:endParaRPr lang="en-US"/>
        </a:p>
      </dgm:t>
    </dgm:pt>
    <dgm:pt modelId="{CEB7A776-2F37-4FC9-8EB9-DDDA1AEA5866}" type="sibTrans" cxnId="{BAD096E0-B002-40A5-A92F-E72D8C41E2EC}">
      <dgm:prSet/>
      <dgm:spPr/>
      <dgm:t>
        <a:bodyPr/>
        <a:lstStyle/>
        <a:p>
          <a:endParaRPr lang="en-US"/>
        </a:p>
      </dgm:t>
    </dgm:pt>
    <dgm:pt modelId="{142596FB-F50D-42FB-B8A5-641A95A25DF1}" type="pres">
      <dgm:prSet presAssocID="{FD01B3C7-C21B-4983-9069-C20B0C0AC760}" presName="linear" presStyleCnt="0">
        <dgm:presLayoutVars>
          <dgm:animLvl val="lvl"/>
          <dgm:resizeHandles val="exact"/>
        </dgm:presLayoutVars>
      </dgm:prSet>
      <dgm:spPr/>
    </dgm:pt>
    <dgm:pt modelId="{D4765CC4-7A15-4B69-8434-0D52B8DB71F7}" type="pres">
      <dgm:prSet presAssocID="{73FE4367-8201-44FD-9705-3AB42AA9B143}" presName="parentText" presStyleLbl="node1" presStyleIdx="0" presStyleCnt="6">
        <dgm:presLayoutVars>
          <dgm:chMax val="0"/>
          <dgm:bulletEnabled val="1"/>
        </dgm:presLayoutVars>
      </dgm:prSet>
      <dgm:spPr/>
    </dgm:pt>
    <dgm:pt modelId="{519D3A89-626D-4AD8-899A-26F131348115}" type="pres">
      <dgm:prSet presAssocID="{03B1E9E2-1008-40E4-A9D1-EA0E89B4F8FB}" presName="spacer" presStyleCnt="0"/>
      <dgm:spPr/>
    </dgm:pt>
    <dgm:pt modelId="{55C54D73-3C69-4E52-9BAD-71C5D4C26F0B}" type="pres">
      <dgm:prSet presAssocID="{B39F467F-5155-489F-8170-E336144A63CF}" presName="parentText" presStyleLbl="node1" presStyleIdx="1" presStyleCnt="6">
        <dgm:presLayoutVars>
          <dgm:chMax val="0"/>
          <dgm:bulletEnabled val="1"/>
        </dgm:presLayoutVars>
      </dgm:prSet>
      <dgm:spPr/>
    </dgm:pt>
    <dgm:pt modelId="{9B703532-4AC0-4B1C-A4FD-18350416690E}" type="pres">
      <dgm:prSet presAssocID="{D453715B-355A-4C04-ADA8-98EFE04B601F}" presName="spacer" presStyleCnt="0"/>
      <dgm:spPr/>
    </dgm:pt>
    <dgm:pt modelId="{B04F7F4D-63DF-4B48-AEB7-29FF2E07406F}" type="pres">
      <dgm:prSet presAssocID="{DF0F8341-5B9B-46B3-BD6A-048CDCE8DCD9}" presName="parentText" presStyleLbl="node1" presStyleIdx="2" presStyleCnt="6">
        <dgm:presLayoutVars>
          <dgm:chMax val="0"/>
          <dgm:bulletEnabled val="1"/>
        </dgm:presLayoutVars>
      </dgm:prSet>
      <dgm:spPr/>
    </dgm:pt>
    <dgm:pt modelId="{101CEB9B-9104-4CF0-850F-E8C4C3DFB618}" type="pres">
      <dgm:prSet presAssocID="{173CEDCF-856B-4604-9767-F0BD68DC6ACF}" presName="spacer" presStyleCnt="0"/>
      <dgm:spPr/>
    </dgm:pt>
    <dgm:pt modelId="{79A181BC-D3AC-495A-954A-4B64F21B0840}" type="pres">
      <dgm:prSet presAssocID="{E7A0D3F1-2A51-48F0-92FF-C539B2F7478B}" presName="parentText" presStyleLbl="node1" presStyleIdx="3" presStyleCnt="6">
        <dgm:presLayoutVars>
          <dgm:chMax val="0"/>
          <dgm:bulletEnabled val="1"/>
        </dgm:presLayoutVars>
      </dgm:prSet>
      <dgm:spPr/>
    </dgm:pt>
    <dgm:pt modelId="{B0D74A79-DCCB-4155-9F60-E5D33AB4021E}" type="pres">
      <dgm:prSet presAssocID="{E26CB8E5-052E-49B9-87F7-C22B475B2B70}" presName="spacer" presStyleCnt="0"/>
      <dgm:spPr/>
    </dgm:pt>
    <dgm:pt modelId="{EE130AF0-CB11-4FB4-9924-972CDCD5B9A5}" type="pres">
      <dgm:prSet presAssocID="{269F3036-3970-4F0C-9A23-ACD632B43701}" presName="parentText" presStyleLbl="node1" presStyleIdx="4" presStyleCnt="6">
        <dgm:presLayoutVars>
          <dgm:chMax val="0"/>
          <dgm:bulletEnabled val="1"/>
        </dgm:presLayoutVars>
      </dgm:prSet>
      <dgm:spPr/>
    </dgm:pt>
    <dgm:pt modelId="{CB347CA2-664B-4BEC-922A-F6C5B002D9C3}" type="pres">
      <dgm:prSet presAssocID="{F71D8FE9-BB2F-4293-82D9-784F1E203097}" presName="spacer" presStyleCnt="0"/>
      <dgm:spPr/>
    </dgm:pt>
    <dgm:pt modelId="{238DC1AA-4CD7-45E0-83D2-7ED43D1D2FD5}" type="pres">
      <dgm:prSet presAssocID="{C982884B-B1EA-40AA-B06E-2F20109611D0}" presName="parentText" presStyleLbl="node1" presStyleIdx="5" presStyleCnt="6">
        <dgm:presLayoutVars>
          <dgm:chMax val="0"/>
          <dgm:bulletEnabled val="1"/>
        </dgm:presLayoutVars>
      </dgm:prSet>
      <dgm:spPr/>
    </dgm:pt>
  </dgm:ptLst>
  <dgm:cxnLst>
    <dgm:cxn modelId="{DE751808-6894-44F7-B470-4065AB4933F8}" srcId="{FD01B3C7-C21B-4983-9069-C20B0C0AC760}" destId="{269F3036-3970-4F0C-9A23-ACD632B43701}" srcOrd="4" destOrd="0" parTransId="{15F37C16-3DBB-4FBD-944E-6E4E6C56CE9D}" sibTransId="{F71D8FE9-BB2F-4293-82D9-784F1E203097}"/>
    <dgm:cxn modelId="{C4699A0C-D531-45C0-8CA4-5EE84B9BC175}" type="presOf" srcId="{B39F467F-5155-489F-8170-E336144A63CF}" destId="{55C54D73-3C69-4E52-9BAD-71C5D4C26F0B}" srcOrd="0" destOrd="0" presId="urn:microsoft.com/office/officeart/2005/8/layout/vList2"/>
    <dgm:cxn modelId="{6216A70F-CDFA-41BD-A664-65ACF6747F6F}" type="presOf" srcId="{E7A0D3F1-2A51-48F0-92FF-C539B2F7478B}" destId="{79A181BC-D3AC-495A-954A-4B64F21B0840}" srcOrd="0" destOrd="0" presId="urn:microsoft.com/office/officeart/2005/8/layout/vList2"/>
    <dgm:cxn modelId="{9E2E1D22-3435-4315-B1E0-274CA8A273E0}" srcId="{FD01B3C7-C21B-4983-9069-C20B0C0AC760}" destId="{E7A0D3F1-2A51-48F0-92FF-C539B2F7478B}" srcOrd="3" destOrd="0" parTransId="{F846395D-3AAA-41BD-B31D-F36AA0EBECA8}" sibTransId="{E26CB8E5-052E-49B9-87F7-C22B475B2B70}"/>
    <dgm:cxn modelId="{EC418325-4E25-49F8-B268-B3D6A6BEE1AB}" type="presOf" srcId="{269F3036-3970-4F0C-9A23-ACD632B43701}" destId="{EE130AF0-CB11-4FB4-9924-972CDCD5B9A5}" srcOrd="0" destOrd="0" presId="urn:microsoft.com/office/officeart/2005/8/layout/vList2"/>
    <dgm:cxn modelId="{639C8D42-433A-4A0E-8999-F112B7B289C8}" srcId="{FD01B3C7-C21B-4983-9069-C20B0C0AC760}" destId="{DF0F8341-5B9B-46B3-BD6A-048CDCE8DCD9}" srcOrd="2" destOrd="0" parTransId="{E846E1A2-32A2-4B17-B2D0-8CC388560707}" sibTransId="{173CEDCF-856B-4604-9767-F0BD68DC6ACF}"/>
    <dgm:cxn modelId="{771E6A6B-7F2B-4F50-9D6B-084F76E88AB3}" type="presOf" srcId="{C982884B-B1EA-40AA-B06E-2F20109611D0}" destId="{238DC1AA-4CD7-45E0-83D2-7ED43D1D2FD5}" srcOrd="0" destOrd="0" presId="urn:microsoft.com/office/officeart/2005/8/layout/vList2"/>
    <dgm:cxn modelId="{04F7BE6B-14FB-458D-B6FA-3524ECDE1DE9}" type="presOf" srcId="{FD01B3C7-C21B-4983-9069-C20B0C0AC760}" destId="{142596FB-F50D-42FB-B8A5-641A95A25DF1}" srcOrd="0" destOrd="0" presId="urn:microsoft.com/office/officeart/2005/8/layout/vList2"/>
    <dgm:cxn modelId="{895D7A75-DF25-4E35-ADCA-1D3A0C77DC0C}" type="presOf" srcId="{73FE4367-8201-44FD-9705-3AB42AA9B143}" destId="{D4765CC4-7A15-4B69-8434-0D52B8DB71F7}" srcOrd="0" destOrd="0" presId="urn:microsoft.com/office/officeart/2005/8/layout/vList2"/>
    <dgm:cxn modelId="{2C9AFA86-F6FF-46DD-9EAC-0B6701F8EB3E}" type="presOf" srcId="{DF0F8341-5B9B-46B3-BD6A-048CDCE8DCD9}" destId="{B04F7F4D-63DF-4B48-AEB7-29FF2E07406F}" srcOrd="0" destOrd="0" presId="urn:microsoft.com/office/officeart/2005/8/layout/vList2"/>
    <dgm:cxn modelId="{6E2121BE-D449-4FC3-AB19-08C6EF2A76E5}" srcId="{FD01B3C7-C21B-4983-9069-C20B0C0AC760}" destId="{B39F467F-5155-489F-8170-E336144A63CF}" srcOrd="1" destOrd="0" parTransId="{81DF77F6-FA8B-4DFC-955E-6B8B96BE350C}" sibTransId="{D453715B-355A-4C04-ADA8-98EFE04B601F}"/>
    <dgm:cxn modelId="{F3C49ADB-6598-4B6D-B405-41420D5E5171}" srcId="{FD01B3C7-C21B-4983-9069-C20B0C0AC760}" destId="{73FE4367-8201-44FD-9705-3AB42AA9B143}" srcOrd="0" destOrd="0" parTransId="{B91D8A92-38FF-45B1-B888-195F72025880}" sibTransId="{03B1E9E2-1008-40E4-A9D1-EA0E89B4F8FB}"/>
    <dgm:cxn modelId="{BAD096E0-B002-40A5-A92F-E72D8C41E2EC}" srcId="{FD01B3C7-C21B-4983-9069-C20B0C0AC760}" destId="{C982884B-B1EA-40AA-B06E-2F20109611D0}" srcOrd="5" destOrd="0" parTransId="{F78B4BE6-131E-45E8-93F8-769363E988F3}" sibTransId="{CEB7A776-2F37-4FC9-8EB9-DDDA1AEA5866}"/>
    <dgm:cxn modelId="{D9CFBE5C-A0D8-4C1E-996D-DF99DD365984}" type="presParOf" srcId="{142596FB-F50D-42FB-B8A5-641A95A25DF1}" destId="{D4765CC4-7A15-4B69-8434-0D52B8DB71F7}" srcOrd="0" destOrd="0" presId="urn:microsoft.com/office/officeart/2005/8/layout/vList2"/>
    <dgm:cxn modelId="{62D0AF65-BDD5-4B49-A575-48C92A04AB9E}" type="presParOf" srcId="{142596FB-F50D-42FB-B8A5-641A95A25DF1}" destId="{519D3A89-626D-4AD8-899A-26F131348115}" srcOrd="1" destOrd="0" presId="urn:microsoft.com/office/officeart/2005/8/layout/vList2"/>
    <dgm:cxn modelId="{EC656640-9FBE-48B7-B113-1A148008566C}" type="presParOf" srcId="{142596FB-F50D-42FB-B8A5-641A95A25DF1}" destId="{55C54D73-3C69-4E52-9BAD-71C5D4C26F0B}" srcOrd="2" destOrd="0" presId="urn:microsoft.com/office/officeart/2005/8/layout/vList2"/>
    <dgm:cxn modelId="{30CF59F2-3C1D-4447-855C-D0F50B46BDFA}" type="presParOf" srcId="{142596FB-F50D-42FB-B8A5-641A95A25DF1}" destId="{9B703532-4AC0-4B1C-A4FD-18350416690E}" srcOrd="3" destOrd="0" presId="urn:microsoft.com/office/officeart/2005/8/layout/vList2"/>
    <dgm:cxn modelId="{7FA019A6-19FD-44E5-8F72-33AD5E955D40}" type="presParOf" srcId="{142596FB-F50D-42FB-B8A5-641A95A25DF1}" destId="{B04F7F4D-63DF-4B48-AEB7-29FF2E07406F}" srcOrd="4" destOrd="0" presId="urn:microsoft.com/office/officeart/2005/8/layout/vList2"/>
    <dgm:cxn modelId="{DCE8A3B2-2DFB-49C9-980C-EE5B6A64E220}" type="presParOf" srcId="{142596FB-F50D-42FB-B8A5-641A95A25DF1}" destId="{101CEB9B-9104-4CF0-850F-E8C4C3DFB618}" srcOrd="5" destOrd="0" presId="urn:microsoft.com/office/officeart/2005/8/layout/vList2"/>
    <dgm:cxn modelId="{21FD4581-8E9F-49F2-94A2-4CBD7FCB5CBC}" type="presParOf" srcId="{142596FB-F50D-42FB-B8A5-641A95A25DF1}" destId="{79A181BC-D3AC-495A-954A-4B64F21B0840}" srcOrd="6" destOrd="0" presId="urn:microsoft.com/office/officeart/2005/8/layout/vList2"/>
    <dgm:cxn modelId="{707EC52A-5626-49E7-B33B-2EECA6E1E291}" type="presParOf" srcId="{142596FB-F50D-42FB-B8A5-641A95A25DF1}" destId="{B0D74A79-DCCB-4155-9F60-E5D33AB4021E}" srcOrd="7" destOrd="0" presId="urn:microsoft.com/office/officeart/2005/8/layout/vList2"/>
    <dgm:cxn modelId="{044C2DCA-B797-4E59-A1BE-E865EB2A5EA0}" type="presParOf" srcId="{142596FB-F50D-42FB-B8A5-641A95A25DF1}" destId="{EE130AF0-CB11-4FB4-9924-972CDCD5B9A5}" srcOrd="8" destOrd="0" presId="urn:microsoft.com/office/officeart/2005/8/layout/vList2"/>
    <dgm:cxn modelId="{CCF12DEC-AEB5-4A5D-8449-90E0018E317F}" type="presParOf" srcId="{142596FB-F50D-42FB-B8A5-641A95A25DF1}" destId="{CB347CA2-664B-4BEC-922A-F6C5B002D9C3}" srcOrd="9" destOrd="0" presId="urn:microsoft.com/office/officeart/2005/8/layout/vList2"/>
    <dgm:cxn modelId="{17DF1CA2-3455-4BEA-8430-190EA4F503DB}" type="presParOf" srcId="{142596FB-F50D-42FB-B8A5-641A95A25DF1}" destId="{238DC1AA-4CD7-45E0-83D2-7ED43D1D2FD5}" srcOrd="1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B51206B-3D85-4AA9-83FA-D51FDAE33754}" type="doc">
      <dgm:prSet loTypeId="urn:microsoft.com/office/officeart/2018/layout/CircleProcess" loCatId="simpleprocesssa" qsTypeId="urn:microsoft.com/office/officeart/2005/8/quickstyle/simple1" qsCatId="simple" csTypeId="urn:microsoft.com/office/officeart/2005/8/colors/accent1_2" csCatId="accent1"/>
      <dgm:spPr/>
      <dgm:t>
        <a:bodyPr/>
        <a:lstStyle/>
        <a:p>
          <a:endParaRPr lang="en-US"/>
        </a:p>
      </dgm:t>
    </dgm:pt>
    <dgm:pt modelId="{0BA4A669-C982-4290-A455-F0F9CBEF5C48}">
      <dgm:prSet/>
      <dgm:spPr/>
      <dgm:t>
        <a:bodyPr/>
        <a:lstStyle/>
        <a:p>
          <a:r>
            <a:rPr lang="en-US"/>
            <a:t>2</a:t>
          </a:r>
          <a:r>
            <a:rPr lang="en-US" b="0" i="0"/>
            <a:t>.Project design and deliverable definition is incomplete.</a:t>
          </a:r>
          <a:endParaRPr lang="en-US"/>
        </a:p>
      </dgm:t>
    </dgm:pt>
    <dgm:pt modelId="{233505C9-74D3-41F4-959C-F26E820121B5}" type="parTrans" cxnId="{2FEB4CA2-4A2F-4765-A439-F0157F0435E3}">
      <dgm:prSet/>
      <dgm:spPr/>
      <dgm:t>
        <a:bodyPr/>
        <a:lstStyle/>
        <a:p>
          <a:endParaRPr lang="en-US"/>
        </a:p>
      </dgm:t>
    </dgm:pt>
    <dgm:pt modelId="{434931C7-8B04-4156-96DA-C7EEB3B30B16}" type="sibTrans" cxnId="{2FEB4CA2-4A2F-4765-A439-F0157F0435E3}">
      <dgm:prSet/>
      <dgm:spPr/>
      <dgm:t>
        <a:bodyPr/>
        <a:lstStyle/>
        <a:p>
          <a:endParaRPr lang="en-US"/>
        </a:p>
      </dgm:t>
    </dgm:pt>
    <dgm:pt modelId="{C0BCE961-27B5-4D20-A547-949EBBC1A1B9}">
      <dgm:prSet/>
      <dgm:spPr/>
      <dgm:t>
        <a:bodyPr/>
        <a:lstStyle/>
        <a:p>
          <a:r>
            <a:rPr lang="en-US" b="0" i="0"/>
            <a:t>3.Project schedule is not clearly defined or understood. </a:t>
          </a:r>
          <a:endParaRPr lang="en-US"/>
        </a:p>
      </dgm:t>
    </dgm:pt>
    <dgm:pt modelId="{6649AD59-552E-42A3-B223-A9F4E0ADC910}" type="parTrans" cxnId="{86EF0EA9-4F55-48DE-B03D-50331350FBC9}">
      <dgm:prSet/>
      <dgm:spPr/>
      <dgm:t>
        <a:bodyPr/>
        <a:lstStyle/>
        <a:p>
          <a:endParaRPr lang="en-US"/>
        </a:p>
      </dgm:t>
    </dgm:pt>
    <dgm:pt modelId="{6208BD49-3E60-478D-AE53-3080F9A5B108}" type="sibTrans" cxnId="{86EF0EA9-4F55-48DE-B03D-50331350FBC9}">
      <dgm:prSet/>
      <dgm:spPr/>
      <dgm:t>
        <a:bodyPr/>
        <a:lstStyle/>
        <a:p>
          <a:endParaRPr lang="en-US"/>
        </a:p>
      </dgm:t>
    </dgm:pt>
    <dgm:pt modelId="{AAC8763A-339C-4DD2-BBF3-5ED8902DDE09}">
      <dgm:prSet/>
      <dgm:spPr/>
      <dgm:t>
        <a:bodyPr/>
        <a:lstStyle/>
        <a:p>
          <a:r>
            <a:rPr lang="en-US"/>
            <a:t>4.</a:t>
          </a:r>
          <a:r>
            <a:rPr lang="en-US" b="0" i="0"/>
            <a:t>No control over staff priorities. </a:t>
          </a:r>
          <a:endParaRPr lang="en-US"/>
        </a:p>
      </dgm:t>
    </dgm:pt>
    <dgm:pt modelId="{D3BA20A3-C789-4CF2-8658-3FD8E5D2ECC3}" type="parTrans" cxnId="{9FC537F6-590D-48A9-B378-27ACD5BB54CA}">
      <dgm:prSet/>
      <dgm:spPr/>
      <dgm:t>
        <a:bodyPr/>
        <a:lstStyle/>
        <a:p>
          <a:endParaRPr lang="en-US"/>
        </a:p>
      </dgm:t>
    </dgm:pt>
    <dgm:pt modelId="{60DF4A1C-EE02-4399-AE0B-C35E53B5BF0D}" type="sibTrans" cxnId="{9FC537F6-590D-48A9-B378-27ACD5BB54CA}">
      <dgm:prSet/>
      <dgm:spPr/>
      <dgm:t>
        <a:bodyPr/>
        <a:lstStyle/>
        <a:p>
          <a:endParaRPr lang="en-US"/>
        </a:p>
      </dgm:t>
    </dgm:pt>
    <dgm:pt modelId="{ECA8F217-C210-4024-875D-821222C389B5}">
      <dgm:prSet/>
      <dgm:spPr/>
      <dgm:t>
        <a:bodyPr/>
        <a:lstStyle/>
        <a:p>
          <a:r>
            <a:rPr lang="en-US" b="0" i="0"/>
            <a:t>5.Consultant or contractor delays. </a:t>
          </a:r>
          <a:endParaRPr lang="en-US"/>
        </a:p>
      </dgm:t>
    </dgm:pt>
    <dgm:pt modelId="{3B06F605-4D59-4036-ADD7-C235AA2873B2}" type="parTrans" cxnId="{FE0FCABB-C179-42FE-A627-476F71941966}">
      <dgm:prSet/>
      <dgm:spPr/>
      <dgm:t>
        <a:bodyPr/>
        <a:lstStyle/>
        <a:p>
          <a:endParaRPr lang="en-US"/>
        </a:p>
      </dgm:t>
    </dgm:pt>
    <dgm:pt modelId="{7B28C065-EA5A-40F5-A65F-E8F98CDE15B8}" type="sibTrans" cxnId="{FE0FCABB-C179-42FE-A627-476F71941966}">
      <dgm:prSet/>
      <dgm:spPr/>
      <dgm:t>
        <a:bodyPr/>
        <a:lstStyle/>
        <a:p>
          <a:endParaRPr lang="en-US"/>
        </a:p>
      </dgm:t>
    </dgm:pt>
    <dgm:pt modelId="{B62B2D6B-4100-4A51-A650-B58C02BB3ADD}">
      <dgm:prSet/>
      <dgm:spPr/>
      <dgm:t>
        <a:bodyPr/>
        <a:lstStyle/>
        <a:p>
          <a:r>
            <a:rPr lang="en-US"/>
            <a:t>6.</a:t>
          </a:r>
          <a:r>
            <a:rPr lang="en-US" b="0" i="0"/>
            <a:t>Estimating and/or scheduling errors. </a:t>
          </a:r>
          <a:endParaRPr lang="en-US"/>
        </a:p>
      </dgm:t>
    </dgm:pt>
    <dgm:pt modelId="{48F463BF-717C-4466-B4A9-AA8F0D900250}" type="parTrans" cxnId="{7BCB682C-29B7-4491-A38B-9C3B748109F1}">
      <dgm:prSet/>
      <dgm:spPr/>
      <dgm:t>
        <a:bodyPr/>
        <a:lstStyle/>
        <a:p>
          <a:endParaRPr lang="en-US"/>
        </a:p>
      </dgm:t>
    </dgm:pt>
    <dgm:pt modelId="{0E430AE6-A6B1-4F50-B389-D8F175694D97}" type="sibTrans" cxnId="{7BCB682C-29B7-4491-A38B-9C3B748109F1}">
      <dgm:prSet/>
      <dgm:spPr/>
      <dgm:t>
        <a:bodyPr/>
        <a:lstStyle/>
        <a:p>
          <a:endParaRPr lang="en-US"/>
        </a:p>
      </dgm:t>
    </dgm:pt>
    <dgm:pt modelId="{230C3646-28C7-4EC5-8DC6-749D80BA5B32}">
      <dgm:prSet/>
      <dgm:spPr/>
      <dgm:t>
        <a:bodyPr/>
        <a:lstStyle/>
        <a:p>
          <a:r>
            <a:rPr lang="en-US"/>
            <a:t>7.</a:t>
          </a:r>
          <a:r>
            <a:rPr lang="en-US" b="0" i="0"/>
            <a:t>Unplanned work that must be accommodated.</a:t>
          </a:r>
          <a:br>
            <a:rPr lang="en-US"/>
          </a:br>
          <a:endParaRPr lang="en-US"/>
        </a:p>
      </dgm:t>
    </dgm:pt>
    <dgm:pt modelId="{CD1B885D-00DF-4D1F-B2D3-1281252C1AE2}" type="parTrans" cxnId="{DBC0A092-CEC9-443E-A0CE-CD3BCDE0809A}">
      <dgm:prSet/>
      <dgm:spPr/>
      <dgm:t>
        <a:bodyPr/>
        <a:lstStyle/>
        <a:p>
          <a:endParaRPr lang="en-US"/>
        </a:p>
      </dgm:t>
    </dgm:pt>
    <dgm:pt modelId="{80B26B70-04A1-43DF-80FA-D05671B345C4}" type="sibTrans" cxnId="{DBC0A092-CEC9-443E-A0CE-CD3BCDE0809A}">
      <dgm:prSet/>
      <dgm:spPr/>
      <dgm:t>
        <a:bodyPr/>
        <a:lstStyle/>
        <a:p>
          <a:endParaRPr lang="en-US"/>
        </a:p>
      </dgm:t>
    </dgm:pt>
    <dgm:pt modelId="{C101585F-3E04-4FC6-B56E-C47DA4984E30}" type="pres">
      <dgm:prSet presAssocID="{AB51206B-3D85-4AA9-83FA-D51FDAE33754}" presName="Name0" presStyleCnt="0">
        <dgm:presLayoutVars>
          <dgm:chMax val="11"/>
          <dgm:chPref val="11"/>
          <dgm:dir/>
          <dgm:resizeHandles/>
        </dgm:presLayoutVars>
      </dgm:prSet>
      <dgm:spPr/>
    </dgm:pt>
    <dgm:pt modelId="{DE1F729E-605F-453D-9A34-E37107849490}" type="pres">
      <dgm:prSet presAssocID="{230C3646-28C7-4EC5-8DC6-749D80BA5B32}" presName="Accent6" presStyleCnt="0"/>
      <dgm:spPr/>
    </dgm:pt>
    <dgm:pt modelId="{D767C9BE-7FAD-4D59-88AB-2F0D6887E921}" type="pres">
      <dgm:prSet presAssocID="{230C3646-28C7-4EC5-8DC6-749D80BA5B32}" presName="Accent" presStyleLbl="node1" presStyleIdx="0" presStyleCnt="12"/>
      <dgm:spPr/>
    </dgm:pt>
    <dgm:pt modelId="{EA43452E-C43B-45CA-BA2B-4F3663008431}" type="pres">
      <dgm:prSet presAssocID="{230C3646-28C7-4EC5-8DC6-749D80BA5B32}" presName="ParentBackground6" presStyleCnt="0"/>
      <dgm:spPr/>
    </dgm:pt>
    <dgm:pt modelId="{502A7672-3EAF-4603-B6A8-A45EB3E418C9}" type="pres">
      <dgm:prSet presAssocID="{230C3646-28C7-4EC5-8DC6-749D80BA5B32}" presName="ParentBackground" presStyleLbl="node1" presStyleIdx="1" presStyleCnt="12" custLinFactNeighborX="860"/>
      <dgm:spPr/>
    </dgm:pt>
    <dgm:pt modelId="{4E71828A-78E3-45D0-A298-53154A59810E}" type="pres">
      <dgm:prSet presAssocID="{230C3646-28C7-4EC5-8DC6-749D80BA5B32}" presName="Parent6" presStyleLbl="fgAcc0" presStyleIdx="0" presStyleCnt="0">
        <dgm:presLayoutVars>
          <dgm:chMax val="1"/>
          <dgm:chPref val="1"/>
          <dgm:bulletEnabled val="1"/>
        </dgm:presLayoutVars>
      </dgm:prSet>
      <dgm:spPr/>
    </dgm:pt>
    <dgm:pt modelId="{A6CFDF3B-93AB-415C-9C34-FE8C722164D1}" type="pres">
      <dgm:prSet presAssocID="{B62B2D6B-4100-4A51-A650-B58C02BB3ADD}" presName="Accent5" presStyleCnt="0"/>
      <dgm:spPr/>
    </dgm:pt>
    <dgm:pt modelId="{2C5FE303-FA26-4759-8F27-E8DA61C622BF}" type="pres">
      <dgm:prSet presAssocID="{B62B2D6B-4100-4A51-A650-B58C02BB3ADD}" presName="Accent" presStyleLbl="node1" presStyleIdx="2" presStyleCnt="12"/>
      <dgm:spPr/>
    </dgm:pt>
    <dgm:pt modelId="{6CF1ECEB-695C-46E7-88E2-0A6175A654F2}" type="pres">
      <dgm:prSet presAssocID="{B62B2D6B-4100-4A51-A650-B58C02BB3ADD}" presName="ParentBackground5" presStyleCnt="0"/>
      <dgm:spPr/>
    </dgm:pt>
    <dgm:pt modelId="{81122FA6-BDA5-46E8-BACC-46AFA51D0E26}" type="pres">
      <dgm:prSet presAssocID="{B62B2D6B-4100-4A51-A650-B58C02BB3ADD}" presName="ParentBackground" presStyleLbl="node1" presStyleIdx="3" presStyleCnt="12"/>
      <dgm:spPr/>
    </dgm:pt>
    <dgm:pt modelId="{1942CE17-B3E8-444B-A9CB-0F7699C00503}" type="pres">
      <dgm:prSet presAssocID="{B62B2D6B-4100-4A51-A650-B58C02BB3ADD}" presName="Parent5" presStyleLbl="fgAcc0" presStyleIdx="0" presStyleCnt="0">
        <dgm:presLayoutVars>
          <dgm:chMax val="1"/>
          <dgm:chPref val="1"/>
          <dgm:bulletEnabled val="1"/>
        </dgm:presLayoutVars>
      </dgm:prSet>
      <dgm:spPr/>
    </dgm:pt>
    <dgm:pt modelId="{0A1F03CA-909A-4564-A36A-B8083C610B5E}" type="pres">
      <dgm:prSet presAssocID="{ECA8F217-C210-4024-875D-821222C389B5}" presName="Accent4" presStyleCnt="0"/>
      <dgm:spPr/>
    </dgm:pt>
    <dgm:pt modelId="{86B7677F-2509-4223-B05F-DC84823F9E9C}" type="pres">
      <dgm:prSet presAssocID="{ECA8F217-C210-4024-875D-821222C389B5}" presName="Accent" presStyleLbl="node1" presStyleIdx="4" presStyleCnt="12"/>
      <dgm:spPr/>
    </dgm:pt>
    <dgm:pt modelId="{0DB442F0-48CF-47CB-ACF7-FAE8614D2B6E}" type="pres">
      <dgm:prSet presAssocID="{ECA8F217-C210-4024-875D-821222C389B5}" presName="ParentBackground4" presStyleCnt="0"/>
      <dgm:spPr/>
    </dgm:pt>
    <dgm:pt modelId="{1CB1F70C-2D48-4D73-8607-D9C8396294DB}" type="pres">
      <dgm:prSet presAssocID="{ECA8F217-C210-4024-875D-821222C389B5}" presName="ParentBackground" presStyleLbl="node1" presStyleIdx="5" presStyleCnt="12"/>
      <dgm:spPr/>
    </dgm:pt>
    <dgm:pt modelId="{59B80C81-2E52-4736-AF0E-F3B26F0CCD9C}" type="pres">
      <dgm:prSet presAssocID="{ECA8F217-C210-4024-875D-821222C389B5}" presName="Parent4" presStyleLbl="fgAcc0" presStyleIdx="0" presStyleCnt="0">
        <dgm:presLayoutVars>
          <dgm:chMax val="1"/>
          <dgm:chPref val="1"/>
          <dgm:bulletEnabled val="1"/>
        </dgm:presLayoutVars>
      </dgm:prSet>
      <dgm:spPr/>
    </dgm:pt>
    <dgm:pt modelId="{C293F6B4-E3C6-4981-887F-210B8E5A987A}" type="pres">
      <dgm:prSet presAssocID="{AAC8763A-339C-4DD2-BBF3-5ED8902DDE09}" presName="Accent3" presStyleCnt="0"/>
      <dgm:spPr/>
    </dgm:pt>
    <dgm:pt modelId="{1A832EF1-ECD7-4718-8E12-BB047C40FD07}" type="pres">
      <dgm:prSet presAssocID="{AAC8763A-339C-4DD2-BBF3-5ED8902DDE09}" presName="Accent" presStyleLbl="node1" presStyleIdx="6" presStyleCnt="12"/>
      <dgm:spPr/>
    </dgm:pt>
    <dgm:pt modelId="{6D42C53C-FFBD-4211-AEFD-84EE3C2AC1D6}" type="pres">
      <dgm:prSet presAssocID="{AAC8763A-339C-4DD2-BBF3-5ED8902DDE09}" presName="ParentBackground3" presStyleCnt="0"/>
      <dgm:spPr/>
    </dgm:pt>
    <dgm:pt modelId="{2DEA9E93-D9B8-4BBC-8A8D-E1686FFA9F9B}" type="pres">
      <dgm:prSet presAssocID="{AAC8763A-339C-4DD2-BBF3-5ED8902DDE09}" presName="ParentBackground" presStyleLbl="node1" presStyleIdx="7" presStyleCnt="12"/>
      <dgm:spPr/>
    </dgm:pt>
    <dgm:pt modelId="{4E551161-3EF5-4E28-B00E-B0AC889F1613}" type="pres">
      <dgm:prSet presAssocID="{AAC8763A-339C-4DD2-BBF3-5ED8902DDE09}" presName="Parent3" presStyleLbl="fgAcc0" presStyleIdx="0" presStyleCnt="0">
        <dgm:presLayoutVars>
          <dgm:chMax val="1"/>
          <dgm:chPref val="1"/>
          <dgm:bulletEnabled val="1"/>
        </dgm:presLayoutVars>
      </dgm:prSet>
      <dgm:spPr/>
    </dgm:pt>
    <dgm:pt modelId="{878A316E-42A5-4023-82B1-7A84334C6FB8}" type="pres">
      <dgm:prSet presAssocID="{C0BCE961-27B5-4D20-A547-949EBBC1A1B9}" presName="Accent2" presStyleCnt="0"/>
      <dgm:spPr/>
    </dgm:pt>
    <dgm:pt modelId="{5D682C92-D688-44CC-9A63-26C5F85A1F6E}" type="pres">
      <dgm:prSet presAssocID="{C0BCE961-27B5-4D20-A547-949EBBC1A1B9}" presName="Accent" presStyleLbl="node1" presStyleIdx="8" presStyleCnt="12"/>
      <dgm:spPr/>
    </dgm:pt>
    <dgm:pt modelId="{9F6C2FD6-29C3-4DE5-AFF2-3760098F8364}" type="pres">
      <dgm:prSet presAssocID="{C0BCE961-27B5-4D20-A547-949EBBC1A1B9}" presName="ParentBackground2" presStyleCnt="0"/>
      <dgm:spPr/>
    </dgm:pt>
    <dgm:pt modelId="{E08BD56D-A36C-42EE-A329-C1AA7D11DEA2}" type="pres">
      <dgm:prSet presAssocID="{C0BCE961-27B5-4D20-A547-949EBBC1A1B9}" presName="ParentBackground" presStyleLbl="node1" presStyleIdx="9" presStyleCnt="12"/>
      <dgm:spPr/>
    </dgm:pt>
    <dgm:pt modelId="{B80C25D3-03FB-412E-862A-6D6170029EE6}" type="pres">
      <dgm:prSet presAssocID="{C0BCE961-27B5-4D20-A547-949EBBC1A1B9}" presName="Parent2" presStyleLbl="fgAcc0" presStyleIdx="0" presStyleCnt="0">
        <dgm:presLayoutVars>
          <dgm:chMax val="1"/>
          <dgm:chPref val="1"/>
          <dgm:bulletEnabled val="1"/>
        </dgm:presLayoutVars>
      </dgm:prSet>
      <dgm:spPr/>
    </dgm:pt>
    <dgm:pt modelId="{7A96F254-13A5-48B3-AB68-235FCB9B8F9B}" type="pres">
      <dgm:prSet presAssocID="{0BA4A669-C982-4290-A455-F0F9CBEF5C48}" presName="Accent1" presStyleCnt="0"/>
      <dgm:spPr/>
    </dgm:pt>
    <dgm:pt modelId="{5D189AA4-5991-45E8-ACE0-9763C902BB64}" type="pres">
      <dgm:prSet presAssocID="{0BA4A669-C982-4290-A455-F0F9CBEF5C48}" presName="Accent" presStyleLbl="node1" presStyleIdx="10" presStyleCnt="12"/>
      <dgm:spPr/>
    </dgm:pt>
    <dgm:pt modelId="{C79B553A-83F1-4B41-A0EF-5CD649E2A1F5}" type="pres">
      <dgm:prSet presAssocID="{0BA4A669-C982-4290-A455-F0F9CBEF5C48}" presName="ParentBackground1" presStyleCnt="0"/>
      <dgm:spPr/>
    </dgm:pt>
    <dgm:pt modelId="{3D8E71DC-1880-4CC0-9533-B425CB60B77C}" type="pres">
      <dgm:prSet presAssocID="{0BA4A669-C982-4290-A455-F0F9CBEF5C48}" presName="ParentBackground" presStyleLbl="node1" presStyleIdx="11" presStyleCnt="12"/>
      <dgm:spPr/>
    </dgm:pt>
    <dgm:pt modelId="{4205244E-7571-438A-A3E1-5AAC683F4350}" type="pres">
      <dgm:prSet presAssocID="{0BA4A669-C982-4290-A455-F0F9CBEF5C48}" presName="Parent1" presStyleLbl="fgAcc0" presStyleIdx="0" presStyleCnt="0">
        <dgm:presLayoutVars>
          <dgm:chMax val="1"/>
          <dgm:chPref val="1"/>
          <dgm:bulletEnabled val="1"/>
        </dgm:presLayoutVars>
      </dgm:prSet>
      <dgm:spPr/>
    </dgm:pt>
  </dgm:ptLst>
  <dgm:cxnLst>
    <dgm:cxn modelId="{7BCB682C-29B7-4491-A38B-9C3B748109F1}" srcId="{AB51206B-3D85-4AA9-83FA-D51FDAE33754}" destId="{B62B2D6B-4100-4A51-A650-B58C02BB3ADD}" srcOrd="4" destOrd="0" parTransId="{48F463BF-717C-4466-B4A9-AA8F0D900250}" sibTransId="{0E430AE6-A6B1-4F50-B389-D8F175694D97}"/>
    <dgm:cxn modelId="{D739BC31-D524-414E-9E44-8848920EC212}" type="presOf" srcId="{B62B2D6B-4100-4A51-A650-B58C02BB3ADD}" destId="{81122FA6-BDA5-46E8-BACC-46AFA51D0E26}" srcOrd="0" destOrd="0" presId="urn:microsoft.com/office/officeart/2018/layout/CircleProcess"/>
    <dgm:cxn modelId="{144A1F3D-2A09-4DA5-B93D-A769FF7073CA}" type="presOf" srcId="{C0BCE961-27B5-4D20-A547-949EBBC1A1B9}" destId="{B80C25D3-03FB-412E-862A-6D6170029EE6}" srcOrd="1" destOrd="0" presId="urn:microsoft.com/office/officeart/2018/layout/CircleProcess"/>
    <dgm:cxn modelId="{BD583C5F-33BD-49D1-B758-967DECC4F9CB}" type="presOf" srcId="{AB51206B-3D85-4AA9-83FA-D51FDAE33754}" destId="{C101585F-3E04-4FC6-B56E-C47DA4984E30}" srcOrd="0" destOrd="0" presId="urn:microsoft.com/office/officeart/2018/layout/CircleProcess"/>
    <dgm:cxn modelId="{E9799D62-9B04-422D-8D36-26295B75C39D}" type="presOf" srcId="{230C3646-28C7-4EC5-8DC6-749D80BA5B32}" destId="{4E71828A-78E3-45D0-A298-53154A59810E}" srcOrd="1" destOrd="0" presId="urn:microsoft.com/office/officeart/2018/layout/CircleProcess"/>
    <dgm:cxn modelId="{E95AC277-097E-44EC-9F0F-2EF3A82262CF}" type="presOf" srcId="{0BA4A669-C982-4290-A455-F0F9CBEF5C48}" destId="{3D8E71DC-1880-4CC0-9533-B425CB60B77C}" srcOrd="0" destOrd="0" presId="urn:microsoft.com/office/officeart/2018/layout/CircleProcess"/>
    <dgm:cxn modelId="{F455688A-A5B5-4D2B-AE40-A5F0F0B4945D}" type="presOf" srcId="{AAC8763A-339C-4DD2-BBF3-5ED8902DDE09}" destId="{2DEA9E93-D9B8-4BBC-8A8D-E1686FFA9F9B}" srcOrd="0" destOrd="0" presId="urn:microsoft.com/office/officeart/2018/layout/CircleProcess"/>
    <dgm:cxn modelId="{DBC0A092-CEC9-443E-A0CE-CD3BCDE0809A}" srcId="{AB51206B-3D85-4AA9-83FA-D51FDAE33754}" destId="{230C3646-28C7-4EC5-8DC6-749D80BA5B32}" srcOrd="5" destOrd="0" parTransId="{CD1B885D-00DF-4D1F-B2D3-1281252C1AE2}" sibTransId="{80B26B70-04A1-43DF-80FA-D05671B345C4}"/>
    <dgm:cxn modelId="{2FEB4CA2-4A2F-4765-A439-F0157F0435E3}" srcId="{AB51206B-3D85-4AA9-83FA-D51FDAE33754}" destId="{0BA4A669-C982-4290-A455-F0F9CBEF5C48}" srcOrd="0" destOrd="0" parTransId="{233505C9-74D3-41F4-959C-F26E820121B5}" sibTransId="{434931C7-8B04-4156-96DA-C7EEB3B30B16}"/>
    <dgm:cxn modelId="{86EF0EA9-4F55-48DE-B03D-50331350FBC9}" srcId="{AB51206B-3D85-4AA9-83FA-D51FDAE33754}" destId="{C0BCE961-27B5-4D20-A547-949EBBC1A1B9}" srcOrd="1" destOrd="0" parTransId="{6649AD59-552E-42A3-B223-A9F4E0ADC910}" sibTransId="{6208BD49-3E60-478D-AE53-3080F9A5B108}"/>
    <dgm:cxn modelId="{54B460AB-A437-4C31-A56B-2DE6186337D7}" type="presOf" srcId="{0BA4A669-C982-4290-A455-F0F9CBEF5C48}" destId="{4205244E-7571-438A-A3E1-5AAC683F4350}" srcOrd="1" destOrd="0" presId="urn:microsoft.com/office/officeart/2018/layout/CircleProcess"/>
    <dgm:cxn modelId="{FE0FCABB-C179-42FE-A627-476F71941966}" srcId="{AB51206B-3D85-4AA9-83FA-D51FDAE33754}" destId="{ECA8F217-C210-4024-875D-821222C389B5}" srcOrd="3" destOrd="0" parTransId="{3B06F605-4D59-4036-ADD7-C235AA2873B2}" sibTransId="{7B28C065-EA5A-40F5-A65F-E8F98CDE15B8}"/>
    <dgm:cxn modelId="{96557ED0-B031-46AA-8F27-66765C73E0A9}" type="presOf" srcId="{AAC8763A-339C-4DD2-BBF3-5ED8902DDE09}" destId="{4E551161-3EF5-4E28-B00E-B0AC889F1613}" srcOrd="1" destOrd="0" presId="urn:microsoft.com/office/officeart/2018/layout/CircleProcess"/>
    <dgm:cxn modelId="{4C93C8D6-5400-418E-8DBB-A7C3A9FA1311}" type="presOf" srcId="{ECA8F217-C210-4024-875D-821222C389B5}" destId="{59B80C81-2E52-4736-AF0E-F3B26F0CCD9C}" srcOrd="1" destOrd="0" presId="urn:microsoft.com/office/officeart/2018/layout/CircleProcess"/>
    <dgm:cxn modelId="{21DC29DF-393B-4C78-9BBA-046DA744FA4C}" type="presOf" srcId="{C0BCE961-27B5-4D20-A547-949EBBC1A1B9}" destId="{E08BD56D-A36C-42EE-A329-C1AA7D11DEA2}" srcOrd="0" destOrd="0" presId="urn:microsoft.com/office/officeart/2018/layout/CircleProcess"/>
    <dgm:cxn modelId="{DF2E9CED-6C49-428F-99D6-F2B523BA2BF6}" type="presOf" srcId="{ECA8F217-C210-4024-875D-821222C389B5}" destId="{1CB1F70C-2D48-4D73-8607-D9C8396294DB}" srcOrd="0" destOrd="0" presId="urn:microsoft.com/office/officeart/2018/layout/CircleProcess"/>
    <dgm:cxn modelId="{4E9144F0-C4B1-4AA1-BB58-6567A9D55B09}" type="presOf" srcId="{B62B2D6B-4100-4A51-A650-B58C02BB3ADD}" destId="{1942CE17-B3E8-444B-A9CB-0F7699C00503}" srcOrd="1" destOrd="0" presId="urn:microsoft.com/office/officeart/2018/layout/CircleProcess"/>
    <dgm:cxn modelId="{14465CF3-092B-4C0E-A11D-F0E20921CF8F}" type="presOf" srcId="{230C3646-28C7-4EC5-8DC6-749D80BA5B32}" destId="{502A7672-3EAF-4603-B6A8-A45EB3E418C9}" srcOrd="0" destOrd="0" presId="urn:microsoft.com/office/officeart/2018/layout/CircleProcess"/>
    <dgm:cxn modelId="{9FC537F6-590D-48A9-B378-27ACD5BB54CA}" srcId="{AB51206B-3D85-4AA9-83FA-D51FDAE33754}" destId="{AAC8763A-339C-4DD2-BBF3-5ED8902DDE09}" srcOrd="2" destOrd="0" parTransId="{D3BA20A3-C789-4CF2-8658-3FD8E5D2ECC3}" sibTransId="{60DF4A1C-EE02-4399-AE0B-C35E53B5BF0D}"/>
    <dgm:cxn modelId="{AFE48424-3D09-4A30-9384-A1B1ED363515}" type="presParOf" srcId="{C101585F-3E04-4FC6-B56E-C47DA4984E30}" destId="{DE1F729E-605F-453D-9A34-E37107849490}" srcOrd="0" destOrd="0" presId="urn:microsoft.com/office/officeart/2018/layout/CircleProcess"/>
    <dgm:cxn modelId="{6589E30C-6B88-474C-8B37-B9ACE841BBC7}" type="presParOf" srcId="{DE1F729E-605F-453D-9A34-E37107849490}" destId="{D767C9BE-7FAD-4D59-88AB-2F0D6887E921}" srcOrd="0" destOrd="0" presId="urn:microsoft.com/office/officeart/2018/layout/CircleProcess"/>
    <dgm:cxn modelId="{8361345A-8FB4-41BA-861D-A0DE4F6B30D0}" type="presParOf" srcId="{C101585F-3E04-4FC6-B56E-C47DA4984E30}" destId="{EA43452E-C43B-45CA-BA2B-4F3663008431}" srcOrd="1" destOrd="0" presId="urn:microsoft.com/office/officeart/2018/layout/CircleProcess"/>
    <dgm:cxn modelId="{26734E84-EAE4-4CC3-B5CC-02F3A7ECE084}" type="presParOf" srcId="{EA43452E-C43B-45CA-BA2B-4F3663008431}" destId="{502A7672-3EAF-4603-B6A8-A45EB3E418C9}" srcOrd="0" destOrd="0" presId="urn:microsoft.com/office/officeart/2018/layout/CircleProcess"/>
    <dgm:cxn modelId="{98D8D476-01F6-4561-883A-AD1A54CB8712}" type="presParOf" srcId="{C101585F-3E04-4FC6-B56E-C47DA4984E30}" destId="{4E71828A-78E3-45D0-A298-53154A59810E}" srcOrd="2" destOrd="0" presId="urn:microsoft.com/office/officeart/2018/layout/CircleProcess"/>
    <dgm:cxn modelId="{D42DD8E0-F468-4B75-A663-E05AE290D520}" type="presParOf" srcId="{C101585F-3E04-4FC6-B56E-C47DA4984E30}" destId="{A6CFDF3B-93AB-415C-9C34-FE8C722164D1}" srcOrd="3" destOrd="0" presId="urn:microsoft.com/office/officeart/2018/layout/CircleProcess"/>
    <dgm:cxn modelId="{36A64F6E-579A-44A7-8F25-66E34B603874}" type="presParOf" srcId="{A6CFDF3B-93AB-415C-9C34-FE8C722164D1}" destId="{2C5FE303-FA26-4759-8F27-E8DA61C622BF}" srcOrd="0" destOrd="0" presId="urn:microsoft.com/office/officeart/2018/layout/CircleProcess"/>
    <dgm:cxn modelId="{647AF446-66A3-4B6C-9590-C64498B1D203}" type="presParOf" srcId="{C101585F-3E04-4FC6-B56E-C47DA4984E30}" destId="{6CF1ECEB-695C-46E7-88E2-0A6175A654F2}" srcOrd="4" destOrd="0" presId="urn:microsoft.com/office/officeart/2018/layout/CircleProcess"/>
    <dgm:cxn modelId="{66348449-1CEF-4EF9-847B-1574D9E46B07}" type="presParOf" srcId="{6CF1ECEB-695C-46E7-88E2-0A6175A654F2}" destId="{81122FA6-BDA5-46E8-BACC-46AFA51D0E26}" srcOrd="0" destOrd="0" presId="urn:microsoft.com/office/officeart/2018/layout/CircleProcess"/>
    <dgm:cxn modelId="{4E7FDD5A-9C1A-441D-92B8-BB9D1B80BF99}" type="presParOf" srcId="{C101585F-3E04-4FC6-B56E-C47DA4984E30}" destId="{1942CE17-B3E8-444B-A9CB-0F7699C00503}" srcOrd="5" destOrd="0" presId="urn:microsoft.com/office/officeart/2018/layout/CircleProcess"/>
    <dgm:cxn modelId="{BBB2FAD6-C41F-4B15-A8CC-6F62779E78FB}" type="presParOf" srcId="{C101585F-3E04-4FC6-B56E-C47DA4984E30}" destId="{0A1F03CA-909A-4564-A36A-B8083C610B5E}" srcOrd="6" destOrd="0" presId="urn:microsoft.com/office/officeart/2018/layout/CircleProcess"/>
    <dgm:cxn modelId="{3096B01E-9857-42E8-904D-DF2B181AF350}" type="presParOf" srcId="{0A1F03CA-909A-4564-A36A-B8083C610B5E}" destId="{86B7677F-2509-4223-B05F-DC84823F9E9C}" srcOrd="0" destOrd="0" presId="urn:microsoft.com/office/officeart/2018/layout/CircleProcess"/>
    <dgm:cxn modelId="{352B7798-0E1E-4B4A-B2AC-B2216EC4C491}" type="presParOf" srcId="{C101585F-3E04-4FC6-B56E-C47DA4984E30}" destId="{0DB442F0-48CF-47CB-ACF7-FAE8614D2B6E}" srcOrd="7" destOrd="0" presId="urn:microsoft.com/office/officeart/2018/layout/CircleProcess"/>
    <dgm:cxn modelId="{E843D644-AA3E-4F5E-8A68-A4CFB09C6206}" type="presParOf" srcId="{0DB442F0-48CF-47CB-ACF7-FAE8614D2B6E}" destId="{1CB1F70C-2D48-4D73-8607-D9C8396294DB}" srcOrd="0" destOrd="0" presId="urn:microsoft.com/office/officeart/2018/layout/CircleProcess"/>
    <dgm:cxn modelId="{5EEC901B-FCB8-4DE7-ABA4-93C2CF9AECE3}" type="presParOf" srcId="{C101585F-3E04-4FC6-B56E-C47DA4984E30}" destId="{59B80C81-2E52-4736-AF0E-F3B26F0CCD9C}" srcOrd="8" destOrd="0" presId="urn:microsoft.com/office/officeart/2018/layout/CircleProcess"/>
    <dgm:cxn modelId="{A7A59C23-7719-4BFF-B078-03B736999B43}" type="presParOf" srcId="{C101585F-3E04-4FC6-B56E-C47DA4984E30}" destId="{C293F6B4-E3C6-4981-887F-210B8E5A987A}" srcOrd="9" destOrd="0" presId="urn:microsoft.com/office/officeart/2018/layout/CircleProcess"/>
    <dgm:cxn modelId="{C4A1B23C-64CB-4509-B8FE-B7D429D3DF43}" type="presParOf" srcId="{C293F6B4-E3C6-4981-887F-210B8E5A987A}" destId="{1A832EF1-ECD7-4718-8E12-BB047C40FD07}" srcOrd="0" destOrd="0" presId="urn:microsoft.com/office/officeart/2018/layout/CircleProcess"/>
    <dgm:cxn modelId="{9122AC87-485A-46AA-A194-CE78A78D1BBF}" type="presParOf" srcId="{C101585F-3E04-4FC6-B56E-C47DA4984E30}" destId="{6D42C53C-FFBD-4211-AEFD-84EE3C2AC1D6}" srcOrd="10" destOrd="0" presId="urn:microsoft.com/office/officeart/2018/layout/CircleProcess"/>
    <dgm:cxn modelId="{E87E7D3F-E0E7-423B-B1BC-C8A0BA02CE12}" type="presParOf" srcId="{6D42C53C-FFBD-4211-AEFD-84EE3C2AC1D6}" destId="{2DEA9E93-D9B8-4BBC-8A8D-E1686FFA9F9B}" srcOrd="0" destOrd="0" presId="urn:microsoft.com/office/officeart/2018/layout/CircleProcess"/>
    <dgm:cxn modelId="{8C713648-0DFA-4442-8241-26CC3E5189FB}" type="presParOf" srcId="{C101585F-3E04-4FC6-B56E-C47DA4984E30}" destId="{4E551161-3EF5-4E28-B00E-B0AC889F1613}" srcOrd="11" destOrd="0" presId="urn:microsoft.com/office/officeart/2018/layout/CircleProcess"/>
    <dgm:cxn modelId="{94101612-CAFF-4261-8FCA-9442E947B2DC}" type="presParOf" srcId="{C101585F-3E04-4FC6-B56E-C47DA4984E30}" destId="{878A316E-42A5-4023-82B1-7A84334C6FB8}" srcOrd="12" destOrd="0" presId="urn:microsoft.com/office/officeart/2018/layout/CircleProcess"/>
    <dgm:cxn modelId="{EE85F530-7160-4B06-9FBF-176E5426A266}" type="presParOf" srcId="{878A316E-42A5-4023-82B1-7A84334C6FB8}" destId="{5D682C92-D688-44CC-9A63-26C5F85A1F6E}" srcOrd="0" destOrd="0" presId="urn:microsoft.com/office/officeart/2018/layout/CircleProcess"/>
    <dgm:cxn modelId="{5769EB40-53DE-4C6D-AF74-597602A7E22E}" type="presParOf" srcId="{C101585F-3E04-4FC6-B56E-C47DA4984E30}" destId="{9F6C2FD6-29C3-4DE5-AFF2-3760098F8364}" srcOrd="13" destOrd="0" presId="urn:microsoft.com/office/officeart/2018/layout/CircleProcess"/>
    <dgm:cxn modelId="{90C3BE04-0C67-4D22-9EB2-8EB41038690C}" type="presParOf" srcId="{9F6C2FD6-29C3-4DE5-AFF2-3760098F8364}" destId="{E08BD56D-A36C-42EE-A329-C1AA7D11DEA2}" srcOrd="0" destOrd="0" presId="urn:microsoft.com/office/officeart/2018/layout/CircleProcess"/>
    <dgm:cxn modelId="{DAE94400-C2B1-4C57-BBAF-6AED79D252AD}" type="presParOf" srcId="{C101585F-3E04-4FC6-B56E-C47DA4984E30}" destId="{B80C25D3-03FB-412E-862A-6D6170029EE6}" srcOrd="14" destOrd="0" presId="urn:microsoft.com/office/officeart/2018/layout/CircleProcess"/>
    <dgm:cxn modelId="{34536442-8314-4DDF-86B2-C6539055A348}" type="presParOf" srcId="{C101585F-3E04-4FC6-B56E-C47DA4984E30}" destId="{7A96F254-13A5-48B3-AB68-235FCB9B8F9B}" srcOrd="15" destOrd="0" presId="urn:microsoft.com/office/officeart/2018/layout/CircleProcess"/>
    <dgm:cxn modelId="{7F0C4353-F236-4DDF-BA6A-0E36721A6BD1}" type="presParOf" srcId="{7A96F254-13A5-48B3-AB68-235FCB9B8F9B}" destId="{5D189AA4-5991-45E8-ACE0-9763C902BB64}" srcOrd="0" destOrd="0" presId="urn:microsoft.com/office/officeart/2018/layout/CircleProcess"/>
    <dgm:cxn modelId="{EB31463E-158D-4C7F-A60C-72E2D6F64032}" type="presParOf" srcId="{C101585F-3E04-4FC6-B56E-C47DA4984E30}" destId="{C79B553A-83F1-4B41-A0EF-5CD649E2A1F5}" srcOrd="16" destOrd="0" presId="urn:microsoft.com/office/officeart/2018/layout/CircleProcess"/>
    <dgm:cxn modelId="{5A657926-9019-4DC4-BA90-FEC26DE736DC}" type="presParOf" srcId="{C79B553A-83F1-4B41-A0EF-5CD649E2A1F5}" destId="{3D8E71DC-1880-4CC0-9533-B425CB60B77C}" srcOrd="0" destOrd="0" presId="urn:microsoft.com/office/officeart/2018/layout/CircleProcess"/>
    <dgm:cxn modelId="{DF908BEF-7833-4936-AD49-CA744A20EE2C}" type="presParOf" srcId="{C101585F-3E04-4FC6-B56E-C47DA4984E30}" destId="{4205244E-7571-438A-A3E1-5AAC683F4350}" srcOrd="17" destOrd="0" presId="urn:microsoft.com/office/officeart/2018/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2EA666-55D9-47B5-BD0F-25F652004753}"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7128CA5A-E702-423B-9C46-31CE00016EC4}">
      <dgm:prSet/>
      <dgm:spPr/>
      <dgm:t>
        <a:bodyPr/>
        <a:lstStyle/>
        <a:p>
          <a:r>
            <a:rPr lang="en-US" b="1" i="0" baseline="30000"/>
            <a:t>Software Testing Limitations</a:t>
          </a:r>
          <a:endParaRPr lang="en-US"/>
        </a:p>
      </dgm:t>
    </dgm:pt>
    <dgm:pt modelId="{722E0578-6C5A-4A78-B2F7-EE7D8470604C}" type="parTrans" cxnId="{6620691B-2DBA-4897-9F84-4179EA4B25D9}">
      <dgm:prSet/>
      <dgm:spPr/>
      <dgm:t>
        <a:bodyPr/>
        <a:lstStyle/>
        <a:p>
          <a:endParaRPr lang="en-US"/>
        </a:p>
      </dgm:t>
    </dgm:pt>
    <dgm:pt modelId="{E4D98847-8A7F-45D5-A766-8483654F233B}" type="sibTrans" cxnId="{6620691B-2DBA-4897-9F84-4179EA4B25D9}">
      <dgm:prSet/>
      <dgm:spPr/>
      <dgm:t>
        <a:bodyPr/>
        <a:lstStyle/>
        <a:p>
          <a:endParaRPr lang="en-US"/>
        </a:p>
      </dgm:t>
    </dgm:pt>
    <dgm:pt modelId="{024DEC6A-1A42-4DFB-AE54-42E59571CFD9}">
      <dgm:prSet/>
      <dgm:spPr/>
      <dgm:t>
        <a:bodyPr/>
        <a:lstStyle/>
        <a:p>
          <a:r>
            <a:rPr lang="en-US" b="0" i="0"/>
            <a:t>We use testing to disclose many hidden errors but this methodology never guarantees the absence of errors. It is only used to identify the known errors. ...</a:t>
          </a:r>
          <a:endParaRPr lang="en-US"/>
        </a:p>
      </dgm:t>
    </dgm:pt>
    <dgm:pt modelId="{A22C7A8B-50A6-4D51-97F8-35D47EA24332}" type="parTrans" cxnId="{96B5C452-1818-4129-B49D-76C63ABA21FE}">
      <dgm:prSet/>
      <dgm:spPr/>
      <dgm:t>
        <a:bodyPr/>
        <a:lstStyle/>
        <a:p>
          <a:endParaRPr lang="en-US"/>
        </a:p>
      </dgm:t>
    </dgm:pt>
    <dgm:pt modelId="{C966AA8F-AFE6-4AA3-B8F3-64B83CB8BCC3}" type="sibTrans" cxnId="{96B5C452-1818-4129-B49D-76C63ABA21FE}">
      <dgm:prSet/>
      <dgm:spPr/>
      <dgm:t>
        <a:bodyPr/>
        <a:lstStyle/>
        <a:p>
          <a:endParaRPr lang="en-US"/>
        </a:p>
      </dgm:t>
    </dgm:pt>
    <dgm:pt modelId="{3C96A847-0E8F-4422-BE4E-D1C022246337}">
      <dgm:prSet/>
      <dgm:spPr/>
      <dgm:t>
        <a:bodyPr/>
        <a:lstStyle/>
        <a:p>
          <a:r>
            <a:rPr lang="en-US" b="0" i="0"/>
            <a:t>Testing do not provide you any help when you have to make a decision either “you should release the product consisting errors for meeting the deadline” or “you should release ...</a:t>
          </a:r>
          <a:endParaRPr lang="en-US"/>
        </a:p>
      </dgm:t>
    </dgm:pt>
    <dgm:pt modelId="{FE49BF17-F481-4E0C-A172-4DE341463A6D}" type="parTrans" cxnId="{9772CEB8-2073-43FD-9C5D-B5790723F565}">
      <dgm:prSet/>
      <dgm:spPr/>
      <dgm:t>
        <a:bodyPr/>
        <a:lstStyle/>
        <a:p>
          <a:endParaRPr lang="en-US"/>
        </a:p>
      </dgm:t>
    </dgm:pt>
    <dgm:pt modelId="{37F92411-0193-4839-A21D-BF79A3F62DE0}" type="sibTrans" cxnId="{9772CEB8-2073-43FD-9C5D-B5790723F565}">
      <dgm:prSet/>
      <dgm:spPr/>
      <dgm:t>
        <a:bodyPr/>
        <a:lstStyle/>
        <a:p>
          <a:endParaRPr lang="en-US"/>
        </a:p>
      </dgm:t>
    </dgm:pt>
    <dgm:pt modelId="{9C3779E7-EB8A-42CF-8532-BAACEAC966E6}">
      <dgm:prSet/>
      <dgm:spPr/>
      <dgm:t>
        <a:bodyPr/>
        <a:lstStyle/>
        <a:p>
          <a:r>
            <a:rPr lang="en-US" b="0" i="0"/>
            <a:t>Software testing does not predicts or estimate the proper functioning of the product under different conditions, but it may prove to be helpful in delivering the information w.r.t. ...</a:t>
          </a:r>
          <a:endParaRPr lang="en-US"/>
        </a:p>
      </dgm:t>
    </dgm:pt>
    <dgm:pt modelId="{9A9807AD-DDE0-4B2E-BBD0-CBD9A051D11C}" type="parTrans" cxnId="{750F0D16-7D57-4392-A4F8-F11A96B3AA69}">
      <dgm:prSet/>
      <dgm:spPr/>
      <dgm:t>
        <a:bodyPr/>
        <a:lstStyle/>
        <a:p>
          <a:endParaRPr lang="en-US"/>
        </a:p>
      </dgm:t>
    </dgm:pt>
    <dgm:pt modelId="{C0C71CFC-A4A6-4D25-ABBB-C4F92D14B815}" type="sibTrans" cxnId="{750F0D16-7D57-4392-A4F8-F11A96B3AA69}">
      <dgm:prSet/>
      <dgm:spPr/>
      <dgm:t>
        <a:bodyPr/>
        <a:lstStyle/>
        <a:p>
          <a:endParaRPr lang="en-US"/>
        </a:p>
      </dgm:t>
    </dgm:pt>
    <dgm:pt modelId="{774BF55C-9A89-4CCC-BB32-BE07B84C7C2F}">
      <dgm:prSet/>
      <dgm:spPr/>
      <dgm:t>
        <a:bodyPr/>
        <a:lstStyle/>
        <a:p>
          <a:r>
            <a:rPr lang="en-US" b="0" i="0"/>
            <a:t>While injecting the defects, software testing unable to find the root causes which may help in placing defects at the first place. ...</a:t>
          </a:r>
          <a:endParaRPr lang="en-US"/>
        </a:p>
      </dgm:t>
    </dgm:pt>
    <dgm:pt modelId="{20D19405-C3AB-4C41-9608-8504D825188F}" type="parTrans" cxnId="{85371B97-AA3C-406C-BEE7-E02F538FA53E}">
      <dgm:prSet/>
      <dgm:spPr/>
      <dgm:t>
        <a:bodyPr/>
        <a:lstStyle/>
        <a:p>
          <a:endParaRPr lang="en-US"/>
        </a:p>
      </dgm:t>
    </dgm:pt>
    <dgm:pt modelId="{F1E83690-8875-4764-9CEA-7B0E9E3E6B0E}" type="sibTrans" cxnId="{85371B97-AA3C-406C-BEE7-E02F538FA53E}">
      <dgm:prSet/>
      <dgm:spPr/>
      <dgm:t>
        <a:bodyPr/>
        <a:lstStyle/>
        <a:p>
          <a:endParaRPr lang="en-US"/>
        </a:p>
      </dgm:t>
    </dgm:pt>
    <dgm:pt modelId="{91077260-4515-44A5-A19A-E2D9063A492E}">
      <dgm:prSet/>
      <dgm:spPr/>
      <dgm:t>
        <a:bodyPr/>
        <a:lstStyle/>
        <a:p>
          <a:r>
            <a:rPr lang="en-US" b="0" i="0"/>
            <a:t>Testing cannot be done against system requirements. We also cannot detect any errors in requirements or ambiguous requirement leads the complete testing process to inadequate testing.</a:t>
          </a:r>
          <a:endParaRPr lang="en-US"/>
        </a:p>
      </dgm:t>
    </dgm:pt>
    <dgm:pt modelId="{85AE82EF-3466-4AEA-A6BD-AF9E56F0F9E7}" type="parTrans" cxnId="{338B08BE-347B-4663-86C7-14A0EA3CE135}">
      <dgm:prSet/>
      <dgm:spPr/>
      <dgm:t>
        <a:bodyPr/>
        <a:lstStyle/>
        <a:p>
          <a:endParaRPr lang="en-US"/>
        </a:p>
      </dgm:t>
    </dgm:pt>
    <dgm:pt modelId="{C4F806FA-C33A-4CEF-8DF0-524C142031F1}" type="sibTrans" cxnId="{338B08BE-347B-4663-86C7-14A0EA3CE135}">
      <dgm:prSet/>
      <dgm:spPr/>
      <dgm:t>
        <a:bodyPr/>
        <a:lstStyle/>
        <a:p>
          <a:endParaRPr lang="en-US"/>
        </a:p>
      </dgm:t>
    </dgm:pt>
    <dgm:pt modelId="{1B9F0960-E316-4FEB-812D-DC91D5DF2B74}" type="pres">
      <dgm:prSet presAssocID="{ED2EA666-55D9-47B5-BD0F-25F652004753}" presName="Name0" presStyleCnt="0">
        <dgm:presLayoutVars>
          <dgm:dir/>
          <dgm:resizeHandles val="exact"/>
        </dgm:presLayoutVars>
      </dgm:prSet>
      <dgm:spPr/>
    </dgm:pt>
    <dgm:pt modelId="{DA70AD76-43E2-47CE-8AA9-3157B137C453}" type="pres">
      <dgm:prSet presAssocID="{7128CA5A-E702-423B-9C46-31CE00016EC4}" presName="node" presStyleLbl="node1" presStyleIdx="0" presStyleCnt="6">
        <dgm:presLayoutVars>
          <dgm:bulletEnabled val="1"/>
        </dgm:presLayoutVars>
      </dgm:prSet>
      <dgm:spPr/>
    </dgm:pt>
    <dgm:pt modelId="{2760BF36-64A9-4B6C-A3E1-841E464DC336}" type="pres">
      <dgm:prSet presAssocID="{E4D98847-8A7F-45D5-A766-8483654F233B}" presName="sibTrans" presStyleLbl="sibTrans1D1" presStyleIdx="0" presStyleCnt="5"/>
      <dgm:spPr/>
    </dgm:pt>
    <dgm:pt modelId="{2FC9957F-EE61-4772-9080-6D91BBF2942B}" type="pres">
      <dgm:prSet presAssocID="{E4D98847-8A7F-45D5-A766-8483654F233B}" presName="connectorText" presStyleLbl="sibTrans1D1" presStyleIdx="0" presStyleCnt="5"/>
      <dgm:spPr/>
    </dgm:pt>
    <dgm:pt modelId="{7E2AA778-CA13-4270-AC9A-5F7BE4E09276}" type="pres">
      <dgm:prSet presAssocID="{024DEC6A-1A42-4DFB-AE54-42E59571CFD9}" presName="node" presStyleLbl="node1" presStyleIdx="1" presStyleCnt="6">
        <dgm:presLayoutVars>
          <dgm:bulletEnabled val="1"/>
        </dgm:presLayoutVars>
      </dgm:prSet>
      <dgm:spPr/>
    </dgm:pt>
    <dgm:pt modelId="{198E8684-559A-4867-953A-14F55985CEA6}" type="pres">
      <dgm:prSet presAssocID="{C966AA8F-AFE6-4AA3-B8F3-64B83CB8BCC3}" presName="sibTrans" presStyleLbl="sibTrans1D1" presStyleIdx="1" presStyleCnt="5"/>
      <dgm:spPr/>
    </dgm:pt>
    <dgm:pt modelId="{6A7FD58B-D1FE-425D-9062-9E85C1CAB331}" type="pres">
      <dgm:prSet presAssocID="{C966AA8F-AFE6-4AA3-B8F3-64B83CB8BCC3}" presName="connectorText" presStyleLbl="sibTrans1D1" presStyleIdx="1" presStyleCnt="5"/>
      <dgm:spPr/>
    </dgm:pt>
    <dgm:pt modelId="{7EA7FCB8-1489-49FF-B800-0A2D58BD551A}" type="pres">
      <dgm:prSet presAssocID="{3C96A847-0E8F-4422-BE4E-D1C022246337}" presName="node" presStyleLbl="node1" presStyleIdx="2" presStyleCnt="6">
        <dgm:presLayoutVars>
          <dgm:bulletEnabled val="1"/>
        </dgm:presLayoutVars>
      </dgm:prSet>
      <dgm:spPr/>
    </dgm:pt>
    <dgm:pt modelId="{36E456FE-3FB8-4E3C-B412-0B72137C9DEE}" type="pres">
      <dgm:prSet presAssocID="{37F92411-0193-4839-A21D-BF79A3F62DE0}" presName="sibTrans" presStyleLbl="sibTrans1D1" presStyleIdx="2" presStyleCnt="5"/>
      <dgm:spPr/>
    </dgm:pt>
    <dgm:pt modelId="{01045F9A-65B2-4F78-BC9E-BF986BC6EDEE}" type="pres">
      <dgm:prSet presAssocID="{37F92411-0193-4839-A21D-BF79A3F62DE0}" presName="connectorText" presStyleLbl="sibTrans1D1" presStyleIdx="2" presStyleCnt="5"/>
      <dgm:spPr/>
    </dgm:pt>
    <dgm:pt modelId="{646BCF5C-7668-47CC-837D-B0414DA8EBC3}" type="pres">
      <dgm:prSet presAssocID="{9C3779E7-EB8A-42CF-8532-BAACEAC966E6}" presName="node" presStyleLbl="node1" presStyleIdx="3" presStyleCnt="6">
        <dgm:presLayoutVars>
          <dgm:bulletEnabled val="1"/>
        </dgm:presLayoutVars>
      </dgm:prSet>
      <dgm:spPr/>
    </dgm:pt>
    <dgm:pt modelId="{0C8B384E-6DA5-40C5-87FD-094C66CFA336}" type="pres">
      <dgm:prSet presAssocID="{C0C71CFC-A4A6-4D25-ABBB-C4F92D14B815}" presName="sibTrans" presStyleLbl="sibTrans1D1" presStyleIdx="3" presStyleCnt="5"/>
      <dgm:spPr/>
    </dgm:pt>
    <dgm:pt modelId="{73C4B788-7CCA-49E6-9615-705EA14F43EA}" type="pres">
      <dgm:prSet presAssocID="{C0C71CFC-A4A6-4D25-ABBB-C4F92D14B815}" presName="connectorText" presStyleLbl="sibTrans1D1" presStyleIdx="3" presStyleCnt="5"/>
      <dgm:spPr/>
    </dgm:pt>
    <dgm:pt modelId="{5371D92B-310F-42DD-9E68-4CDCFFDB3738}" type="pres">
      <dgm:prSet presAssocID="{774BF55C-9A89-4CCC-BB32-BE07B84C7C2F}" presName="node" presStyleLbl="node1" presStyleIdx="4" presStyleCnt="6">
        <dgm:presLayoutVars>
          <dgm:bulletEnabled val="1"/>
        </dgm:presLayoutVars>
      </dgm:prSet>
      <dgm:spPr/>
    </dgm:pt>
    <dgm:pt modelId="{990A36C5-5200-4376-9B07-791A279CFA75}" type="pres">
      <dgm:prSet presAssocID="{F1E83690-8875-4764-9CEA-7B0E9E3E6B0E}" presName="sibTrans" presStyleLbl="sibTrans1D1" presStyleIdx="4" presStyleCnt="5"/>
      <dgm:spPr/>
    </dgm:pt>
    <dgm:pt modelId="{A5CEFBD5-7A47-4BDF-8189-4BDF10120F52}" type="pres">
      <dgm:prSet presAssocID="{F1E83690-8875-4764-9CEA-7B0E9E3E6B0E}" presName="connectorText" presStyleLbl="sibTrans1D1" presStyleIdx="4" presStyleCnt="5"/>
      <dgm:spPr/>
    </dgm:pt>
    <dgm:pt modelId="{61EECF1D-B5A0-45FD-BDCD-94282FFC910B}" type="pres">
      <dgm:prSet presAssocID="{91077260-4515-44A5-A19A-E2D9063A492E}" presName="node" presStyleLbl="node1" presStyleIdx="5" presStyleCnt="6">
        <dgm:presLayoutVars>
          <dgm:bulletEnabled val="1"/>
        </dgm:presLayoutVars>
      </dgm:prSet>
      <dgm:spPr/>
    </dgm:pt>
  </dgm:ptLst>
  <dgm:cxnLst>
    <dgm:cxn modelId="{0D101505-57B9-46D2-ADA7-4C2E8B67DE9D}" type="presOf" srcId="{F1E83690-8875-4764-9CEA-7B0E9E3E6B0E}" destId="{990A36C5-5200-4376-9B07-791A279CFA75}" srcOrd="0" destOrd="0" presId="urn:microsoft.com/office/officeart/2016/7/layout/RepeatingBendingProcessNew"/>
    <dgm:cxn modelId="{750F0D16-7D57-4392-A4F8-F11A96B3AA69}" srcId="{ED2EA666-55D9-47B5-BD0F-25F652004753}" destId="{9C3779E7-EB8A-42CF-8532-BAACEAC966E6}" srcOrd="3" destOrd="0" parTransId="{9A9807AD-DDE0-4B2E-BBD0-CBD9A051D11C}" sibTransId="{C0C71CFC-A4A6-4D25-ABBB-C4F92D14B815}"/>
    <dgm:cxn modelId="{6620691B-2DBA-4897-9F84-4179EA4B25D9}" srcId="{ED2EA666-55D9-47B5-BD0F-25F652004753}" destId="{7128CA5A-E702-423B-9C46-31CE00016EC4}" srcOrd="0" destOrd="0" parTransId="{722E0578-6C5A-4A78-B2F7-EE7D8470604C}" sibTransId="{E4D98847-8A7F-45D5-A766-8483654F233B}"/>
    <dgm:cxn modelId="{F258BC3D-2240-4C4B-A81E-5AAAAA963E95}" type="presOf" srcId="{9C3779E7-EB8A-42CF-8532-BAACEAC966E6}" destId="{646BCF5C-7668-47CC-837D-B0414DA8EBC3}" srcOrd="0" destOrd="0" presId="urn:microsoft.com/office/officeart/2016/7/layout/RepeatingBendingProcessNew"/>
    <dgm:cxn modelId="{88B9D86E-026A-4326-8EB7-D292006D9BB6}" type="presOf" srcId="{C0C71CFC-A4A6-4D25-ABBB-C4F92D14B815}" destId="{0C8B384E-6DA5-40C5-87FD-094C66CFA336}" srcOrd="0" destOrd="0" presId="urn:microsoft.com/office/officeart/2016/7/layout/RepeatingBendingProcessNew"/>
    <dgm:cxn modelId="{96B5C452-1818-4129-B49D-76C63ABA21FE}" srcId="{ED2EA666-55D9-47B5-BD0F-25F652004753}" destId="{024DEC6A-1A42-4DFB-AE54-42E59571CFD9}" srcOrd="1" destOrd="0" parTransId="{A22C7A8B-50A6-4D51-97F8-35D47EA24332}" sibTransId="{C966AA8F-AFE6-4AA3-B8F3-64B83CB8BCC3}"/>
    <dgm:cxn modelId="{67AC9254-ECFA-4070-8D96-07E6882FF794}" type="presOf" srcId="{F1E83690-8875-4764-9CEA-7B0E9E3E6B0E}" destId="{A5CEFBD5-7A47-4BDF-8189-4BDF10120F52}" srcOrd="1" destOrd="0" presId="urn:microsoft.com/office/officeart/2016/7/layout/RepeatingBendingProcessNew"/>
    <dgm:cxn modelId="{C69C6256-F17B-4F49-BD81-392A5B3554CC}" type="presOf" srcId="{E4D98847-8A7F-45D5-A766-8483654F233B}" destId="{2760BF36-64A9-4B6C-A3E1-841E464DC336}" srcOrd="0" destOrd="0" presId="urn:microsoft.com/office/officeart/2016/7/layout/RepeatingBendingProcessNew"/>
    <dgm:cxn modelId="{8A742A81-E044-4487-8AF8-C8B4DAB1CB3B}" type="presOf" srcId="{C966AA8F-AFE6-4AA3-B8F3-64B83CB8BCC3}" destId="{6A7FD58B-D1FE-425D-9062-9E85C1CAB331}" srcOrd="1" destOrd="0" presId="urn:microsoft.com/office/officeart/2016/7/layout/RepeatingBendingProcessNew"/>
    <dgm:cxn modelId="{AA8DCC83-BF42-4AF5-9D62-50954E9A3E99}" type="presOf" srcId="{7128CA5A-E702-423B-9C46-31CE00016EC4}" destId="{DA70AD76-43E2-47CE-8AA9-3157B137C453}" srcOrd="0" destOrd="0" presId="urn:microsoft.com/office/officeart/2016/7/layout/RepeatingBendingProcessNew"/>
    <dgm:cxn modelId="{85371B97-AA3C-406C-BEE7-E02F538FA53E}" srcId="{ED2EA666-55D9-47B5-BD0F-25F652004753}" destId="{774BF55C-9A89-4CCC-BB32-BE07B84C7C2F}" srcOrd="4" destOrd="0" parTransId="{20D19405-C3AB-4C41-9608-8504D825188F}" sibTransId="{F1E83690-8875-4764-9CEA-7B0E9E3E6B0E}"/>
    <dgm:cxn modelId="{0530BBA9-E1B9-4031-B018-8AEFACE32017}" type="presOf" srcId="{91077260-4515-44A5-A19A-E2D9063A492E}" destId="{61EECF1D-B5A0-45FD-BDCD-94282FFC910B}" srcOrd="0" destOrd="0" presId="urn:microsoft.com/office/officeart/2016/7/layout/RepeatingBendingProcessNew"/>
    <dgm:cxn modelId="{DB0036AD-2F89-4C5D-9D7B-91B693650DB6}" type="presOf" srcId="{E4D98847-8A7F-45D5-A766-8483654F233B}" destId="{2FC9957F-EE61-4772-9080-6D91BBF2942B}" srcOrd="1" destOrd="0" presId="urn:microsoft.com/office/officeart/2016/7/layout/RepeatingBendingProcessNew"/>
    <dgm:cxn modelId="{9772CEB8-2073-43FD-9C5D-B5790723F565}" srcId="{ED2EA666-55D9-47B5-BD0F-25F652004753}" destId="{3C96A847-0E8F-4422-BE4E-D1C022246337}" srcOrd="2" destOrd="0" parTransId="{FE49BF17-F481-4E0C-A172-4DE341463A6D}" sibTransId="{37F92411-0193-4839-A21D-BF79A3F62DE0}"/>
    <dgm:cxn modelId="{338B08BE-347B-4663-86C7-14A0EA3CE135}" srcId="{ED2EA666-55D9-47B5-BD0F-25F652004753}" destId="{91077260-4515-44A5-A19A-E2D9063A492E}" srcOrd="5" destOrd="0" parTransId="{85AE82EF-3466-4AEA-A6BD-AF9E56F0F9E7}" sibTransId="{C4F806FA-C33A-4CEF-8DF0-524C142031F1}"/>
    <dgm:cxn modelId="{D067E4C6-D964-4667-A76A-6C40EA40BB8F}" type="presOf" srcId="{024DEC6A-1A42-4DFB-AE54-42E59571CFD9}" destId="{7E2AA778-CA13-4270-AC9A-5F7BE4E09276}" srcOrd="0" destOrd="0" presId="urn:microsoft.com/office/officeart/2016/7/layout/RepeatingBendingProcessNew"/>
    <dgm:cxn modelId="{636520D2-7639-4194-B727-FD3937B5BC81}" type="presOf" srcId="{C0C71CFC-A4A6-4D25-ABBB-C4F92D14B815}" destId="{73C4B788-7CCA-49E6-9615-705EA14F43EA}" srcOrd="1" destOrd="0" presId="urn:microsoft.com/office/officeart/2016/7/layout/RepeatingBendingProcessNew"/>
    <dgm:cxn modelId="{AED71ED4-E426-4E64-B17A-56200B535071}" type="presOf" srcId="{37F92411-0193-4839-A21D-BF79A3F62DE0}" destId="{01045F9A-65B2-4F78-BC9E-BF986BC6EDEE}" srcOrd="1" destOrd="0" presId="urn:microsoft.com/office/officeart/2016/7/layout/RepeatingBendingProcessNew"/>
    <dgm:cxn modelId="{F4BE8AE1-6CA3-41B5-AD53-01D1ACCBAE85}" type="presOf" srcId="{C966AA8F-AFE6-4AA3-B8F3-64B83CB8BCC3}" destId="{198E8684-559A-4867-953A-14F55985CEA6}" srcOrd="0" destOrd="0" presId="urn:microsoft.com/office/officeart/2016/7/layout/RepeatingBendingProcessNew"/>
    <dgm:cxn modelId="{012A47E2-37D7-4CE7-8778-27118F91BBF1}" type="presOf" srcId="{774BF55C-9A89-4CCC-BB32-BE07B84C7C2F}" destId="{5371D92B-310F-42DD-9E68-4CDCFFDB3738}" srcOrd="0" destOrd="0" presId="urn:microsoft.com/office/officeart/2016/7/layout/RepeatingBendingProcessNew"/>
    <dgm:cxn modelId="{A64043E7-FD7B-410E-912B-C873D2693251}" type="presOf" srcId="{3C96A847-0E8F-4422-BE4E-D1C022246337}" destId="{7EA7FCB8-1489-49FF-B800-0A2D58BD551A}" srcOrd="0" destOrd="0" presId="urn:microsoft.com/office/officeart/2016/7/layout/RepeatingBendingProcessNew"/>
    <dgm:cxn modelId="{CB6D3DF0-8789-43F1-BEBF-E073D0CE3946}" type="presOf" srcId="{ED2EA666-55D9-47B5-BD0F-25F652004753}" destId="{1B9F0960-E316-4FEB-812D-DC91D5DF2B74}" srcOrd="0" destOrd="0" presId="urn:microsoft.com/office/officeart/2016/7/layout/RepeatingBendingProcessNew"/>
    <dgm:cxn modelId="{964369F7-F4B3-441F-9CE3-0590F4DF6644}" type="presOf" srcId="{37F92411-0193-4839-A21D-BF79A3F62DE0}" destId="{36E456FE-3FB8-4E3C-B412-0B72137C9DEE}" srcOrd="0" destOrd="0" presId="urn:microsoft.com/office/officeart/2016/7/layout/RepeatingBendingProcessNew"/>
    <dgm:cxn modelId="{D4AEEA29-2ED5-4A17-867F-04178E56944E}" type="presParOf" srcId="{1B9F0960-E316-4FEB-812D-DC91D5DF2B74}" destId="{DA70AD76-43E2-47CE-8AA9-3157B137C453}" srcOrd="0" destOrd="0" presId="urn:microsoft.com/office/officeart/2016/7/layout/RepeatingBendingProcessNew"/>
    <dgm:cxn modelId="{364CB36D-09ED-4176-A186-F5FED82E3A8A}" type="presParOf" srcId="{1B9F0960-E316-4FEB-812D-DC91D5DF2B74}" destId="{2760BF36-64A9-4B6C-A3E1-841E464DC336}" srcOrd="1" destOrd="0" presId="urn:microsoft.com/office/officeart/2016/7/layout/RepeatingBendingProcessNew"/>
    <dgm:cxn modelId="{AA6C6E4F-6266-4805-8235-8DD39F22C15B}" type="presParOf" srcId="{2760BF36-64A9-4B6C-A3E1-841E464DC336}" destId="{2FC9957F-EE61-4772-9080-6D91BBF2942B}" srcOrd="0" destOrd="0" presId="urn:microsoft.com/office/officeart/2016/7/layout/RepeatingBendingProcessNew"/>
    <dgm:cxn modelId="{834258A5-359A-4ECD-9AC9-045BBF04080A}" type="presParOf" srcId="{1B9F0960-E316-4FEB-812D-DC91D5DF2B74}" destId="{7E2AA778-CA13-4270-AC9A-5F7BE4E09276}" srcOrd="2" destOrd="0" presId="urn:microsoft.com/office/officeart/2016/7/layout/RepeatingBendingProcessNew"/>
    <dgm:cxn modelId="{25E67011-3700-4337-BD8C-D73C14421B3B}" type="presParOf" srcId="{1B9F0960-E316-4FEB-812D-DC91D5DF2B74}" destId="{198E8684-559A-4867-953A-14F55985CEA6}" srcOrd="3" destOrd="0" presId="urn:microsoft.com/office/officeart/2016/7/layout/RepeatingBendingProcessNew"/>
    <dgm:cxn modelId="{DCE9BA0E-9DD2-4396-BDA2-C038AD165A60}" type="presParOf" srcId="{198E8684-559A-4867-953A-14F55985CEA6}" destId="{6A7FD58B-D1FE-425D-9062-9E85C1CAB331}" srcOrd="0" destOrd="0" presId="urn:microsoft.com/office/officeart/2016/7/layout/RepeatingBendingProcessNew"/>
    <dgm:cxn modelId="{50CED4F1-0667-485A-9969-69F4D8659166}" type="presParOf" srcId="{1B9F0960-E316-4FEB-812D-DC91D5DF2B74}" destId="{7EA7FCB8-1489-49FF-B800-0A2D58BD551A}" srcOrd="4" destOrd="0" presId="urn:microsoft.com/office/officeart/2016/7/layout/RepeatingBendingProcessNew"/>
    <dgm:cxn modelId="{9D5ABD0C-318D-4DC6-861A-BDF83216C39C}" type="presParOf" srcId="{1B9F0960-E316-4FEB-812D-DC91D5DF2B74}" destId="{36E456FE-3FB8-4E3C-B412-0B72137C9DEE}" srcOrd="5" destOrd="0" presId="urn:microsoft.com/office/officeart/2016/7/layout/RepeatingBendingProcessNew"/>
    <dgm:cxn modelId="{A96A4286-CC43-4B3B-A960-198FA7B87FC6}" type="presParOf" srcId="{36E456FE-3FB8-4E3C-B412-0B72137C9DEE}" destId="{01045F9A-65B2-4F78-BC9E-BF986BC6EDEE}" srcOrd="0" destOrd="0" presId="urn:microsoft.com/office/officeart/2016/7/layout/RepeatingBendingProcessNew"/>
    <dgm:cxn modelId="{A9D454BA-8FF8-4029-A11F-C5F735024C82}" type="presParOf" srcId="{1B9F0960-E316-4FEB-812D-DC91D5DF2B74}" destId="{646BCF5C-7668-47CC-837D-B0414DA8EBC3}" srcOrd="6" destOrd="0" presId="urn:microsoft.com/office/officeart/2016/7/layout/RepeatingBendingProcessNew"/>
    <dgm:cxn modelId="{90308F39-70E2-4E63-8A74-BC38AC871E39}" type="presParOf" srcId="{1B9F0960-E316-4FEB-812D-DC91D5DF2B74}" destId="{0C8B384E-6DA5-40C5-87FD-094C66CFA336}" srcOrd="7" destOrd="0" presId="urn:microsoft.com/office/officeart/2016/7/layout/RepeatingBendingProcessNew"/>
    <dgm:cxn modelId="{DC977DB3-B079-4991-BFEA-43619E333B2B}" type="presParOf" srcId="{0C8B384E-6DA5-40C5-87FD-094C66CFA336}" destId="{73C4B788-7CCA-49E6-9615-705EA14F43EA}" srcOrd="0" destOrd="0" presId="urn:microsoft.com/office/officeart/2016/7/layout/RepeatingBendingProcessNew"/>
    <dgm:cxn modelId="{8C60596B-11CB-4E10-A051-ED2240F3CAB6}" type="presParOf" srcId="{1B9F0960-E316-4FEB-812D-DC91D5DF2B74}" destId="{5371D92B-310F-42DD-9E68-4CDCFFDB3738}" srcOrd="8" destOrd="0" presId="urn:microsoft.com/office/officeart/2016/7/layout/RepeatingBendingProcessNew"/>
    <dgm:cxn modelId="{820955F9-1100-4488-9B3F-2CDDD962CBB9}" type="presParOf" srcId="{1B9F0960-E316-4FEB-812D-DC91D5DF2B74}" destId="{990A36C5-5200-4376-9B07-791A279CFA75}" srcOrd="9" destOrd="0" presId="urn:microsoft.com/office/officeart/2016/7/layout/RepeatingBendingProcessNew"/>
    <dgm:cxn modelId="{BAF93BF8-CDE5-44DE-B26B-52E2B9879ADF}" type="presParOf" srcId="{990A36C5-5200-4376-9B07-791A279CFA75}" destId="{A5CEFBD5-7A47-4BDF-8189-4BDF10120F52}" srcOrd="0" destOrd="0" presId="urn:microsoft.com/office/officeart/2016/7/layout/RepeatingBendingProcessNew"/>
    <dgm:cxn modelId="{6C14DFD9-40AC-429D-8B9D-E1EEFA9872A8}" type="presParOf" srcId="{1B9F0960-E316-4FEB-812D-DC91D5DF2B74}" destId="{61EECF1D-B5A0-45FD-BDCD-94282FFC910B}" srcOrd="10" destOrd="0" presId="urn:microsoft.com/office/officeart/2016/7/layout/RepeatingBendingProcessNew"/>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B2FB3-88BA-4038-B628-6BC80E56F9AB}">
      <dsp:nvSpPr>
        <dsp:cNvPr id="0" name=""/>
        <dsp:cNvSpPr/>
      </dsp:nvSpPr>
      <dsp:spPr>
        <a:xfrm>
          <a:off x="0" y="683"/>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4AB9A-1B3A-4B0A-B595-3238469F55B7}">
      <dsp:nvSpPr>
        <dsp:cNvPr id="0" name=""/>
        <dsp:cNvSpPr/>
      </dsp:nvSpPr>
      <dsp:spPr>
        <a:xfrm>
          <a:off x="0" y="683"/>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Economics of Testing </a:t>
          </a:r>
          <a:endParaRPr lang="en-US" sz="1600" kern="1200"/>
        </a:p>
      </dsp:txBody>
      <dsp:txXfrm>
        <a:off x="0" y="683"/>
        <a:ext cx="4086225" cy="373344"/>
      </dsp:txXfrm>
    </dsp:sp>
    <dsp:sp modelId="{48F6E3A3-26E3-4F6C-846D-477B68F069D9}">
      <dsp:nvSpPr>
        <dsp:cNvPr id="0" name=""/>
        <dsp:cNvSpPr/>
      </dsp:nvSpPr>
      <dsp:spPr>
        <a:xfrm>
          <a:off x="0" y="374028"/>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4826C6-34C7-42FE-AD6D-11E796FC7F53}">
      <dsp:nvSpPr>
        <dsp:cNvPr id="0" name=""/>
        <dsp:cNvSpPr/>
      </dsp:nvSpPr>
      <dsp:spPr>
        <a:xfrm>
          <a:off x="0" y="374028"/>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How Testing is conducted </a:t>
          </a:r>
          <a:endParaRPr lang="en-US" sz="1600" kern="1200"/>
        </a:p>
      </dsp:txBody>
      <dsp:txXfrm>
        <a:off x="0" y="374028"/>
        <a:ext cx="4086225" cy="373344"/>
      </dsp:txXfrm>
    </dsp:sp>
    <dsp:sp modelId="{662E0558-3783-4599-87FF-193C4EA0E4AA}">
      <dsp:nvSpPr>
        <dsp:cNvPr id="0" name=""/>
        <dsp:cNvSpPr/>
      </dsp:nvSpPr>
      <dsp:spPr>
        <a:xfrm>
          <a:off x="0" y="747372"/>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FD0D24-CC99-4165-AC19-BC85EA16210A}">
      <dsp:nvSpPr>
        <dsp:cNvPr id="0" name=""/>
        <dsp:cNvSpPr/>
      </dsp:nvSpPr>
      <dsp:spPr>
        <a:xfrm>
          <a:off x="0" y="747372"/>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Software Testing(then) </a:t>
          </a:r>
          <a:endParaRPr lang="en-US" sz="1600" kern="1200"/>
        </a:p>
      </dsp:txBody>
      <dsp:txXfrm>
        <a:off x="0" y="747372"/>
        <a:ext cx="4086225" cy="373344"/>
      </dsp:txXfrm>
    </dsp:sp>
    <dsp:sp modelId="{EEAF215C-2D63-4E65-9CB6-60E80D00EC29}">
      <dsp:nvSpPr>
        <dsp:cNvPr id="0" name=""/>
        <dsp:cNvSpPr/>
      </dsp:nvSpPr>
      <dsp:spPr>
        <a:xfrm>
          <a:off x="0" y="1120716"/>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6C66BB-1925-4F03-B084-E36F5CF3579A}">
      <dsp:nvSpPr>
        <dsp:cNvPr id="0" name=""/>
        <dsp:cNvSpPr/>
      </dsp:nvSpPr>
      <dsp:spPr>
        <a:xfrm>
          <a:off x="0" y="1120716"/>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Software Testing (now) </a:t>
          </a:r>
          <a:endParaRPr lang="en-US" sz="1600" kern="1200"/>
        </a:p>
      </dsp:txBody>
      <dsp:txXfrm>
        <a:off x="0" y="1120716"/>
        <a:ext cx="4086225" cy="373344"/>
      </dsp:txXfrm>
    </dsp:sp>
    <dsp:sp modelId="{831A4949-1BD5-4070-B19F-D4F89DF823FF}">
      <dsp:nvSpPr>
        <dsp:cNvPr id="0" name=""/>
        <dsp:cNvSpPr/>
      </dsp:nvSpPr>
      <dsp:spPr>
        <a:xfrm>
          <a:off x="0" y="1494061"/>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F5443D-86AC-47AC-A29D-0B5EE5917F22}">
      <dsp:nvSpPr>
        <dsp:cNvPr id="0" name=""/>
        <dsp:cNvSpPr/>
      </dsp:nvSpPr>
      <dsp:spPr>
        <a:xfrm>
          <a:off x="0" y="1494061"/>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Scope of software testing </a:t>
          </a:r>
          <a:endParaRPr lang="en-US" sz="1600" kern="1200"/>
        </a:p>
      </dsp:txBody>
      <dsp:txXfrm>
        <a:off x="0" y="1494061"/>
        <a:ext cx="4086225" cy="373344"/>
      </dsp:txXfrm>
    </dsp:sp>
    <dsp:sp modelId="{11622944-9833-42E5-B0B4-429924EF8CAA}">
      <dsp:nvSpPr>
        <dsp:cNvPr id="0" name=""/>
        <dsp:cNvSpPr/>
      </dsp:nvSpPr>
      <dsp:spPr>
        <a:xfrm>
          <a:off x="0" y="1867405"/>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137DF7-3F87-4827-B550-8EA8F4CB008E}">
      <dsp:nvSpPr>
        <dsp:cNvPr id="0" name=""/>
        <dsp:cNvSpPr/>
      </dsp:nvSpPr>
      <dsp:spPr>
        <a:xfrm>
          <a:off x="0" y="1867405"/>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Factors influencing the Scope of Testing </a:t>
          </a:r>
          <a:endParaRPr lang="en-US" sz="1600" kern="1200"/>
        </a:p>
      </dsp:txBody>
      <dsp:txXfrm>
        <a:off x="0" y="1867405"/>
        <a:ext cx="4086225" cy="373344"/>
      </dsp:txXfrm>
    </dsp:sp>
    <dsp:sp modelId="{D3513C47-E890-4578-A5E5-E9CDF7033650}">
      <dsp:nvSpPr>
        <dsp:cNvPr id="0" name=""/>
        <dsp:cNvSpPr/>
      </dsp:nvSpPr>
      <dsp:spPr>
        <a:xfrm>
          <a:off x="0" y="2240749"/>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ABA3C7-696D-428B-90A3-E011C09A7993}">
      <dsp:nvSpPr>
        <dsp:cNvPr id="0" name=""/>
        <dsp:cNvSpPr/>
      </dsp:nvSpPr>
      <dsp:spPr>
        <a:xfrm>
          <a:off x="0" y="2240749"/>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Risk based Testing </a:t>
          </a:r>
          <a:endParaRPr lang="en-US" sz="1600" kern="1200"/>
        </a:p>
      </dsp:txBody>
      <dsp:txXfrm>
        <a:off x="0" y="2240749"/>
        <a:ext cx="4086225" cy="373344"/>
      </dsp:txXfrm>
    </dsp:sp>
    <dsp:sp modelId="{FE459892-0B27-4455-9010-A64AB2104E82}">
      <dsp:nvSpPr>
        <dsp:cNvPr id="0" name=""/>
        <dsp:cNvSpPr/>
      </dsp:nvSpPr>
      <dsp:spPr>
        <a:xfrm>
          <a:off x="0" y="2614094"/>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D286F7-A90C-4600-BF94-A512BC501A30}">
      <dsp:nvSpPr>
        <dsp:cNvPr id="0" name=""/>
        <dsp:cNvSpPr/>
      </dsp:nvSpPr>
      <dsp:spPr>
        <a:xfrm>
          <a:off x="0" y="2614094"/>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Project Risks </a:t>
          </a:r>
          <a:endParaRPr lang="en-US" sz="1600" kern="1200"/>
        </a:p>
      </dsp:txBody>
      <dsp:txXfrm>
        <a:off x="0" y="2614094"/>
        <a:ext cx="4086225" cy="373344"/>
      </dsp:txXfrm>
    </dsp:sp>
    <dsp:sp modelId="{83E3D986-672F-4333-9D65-F75E3BD5D978}">
      <dsp:nvSpPr>
        <dsp:cNvPr id="0" name=""/>
        <dsp:cNvSpPr/>
      </dsp:nvSpPr>
      <dsp:spPr>
        <a:xfrm>
          <a:off x="0" y="2987438"/>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4AEC1A-88DF-442C-B4AE-01AC0A368C98}">
      <dsp:nvSpPr>
        <dsp:cNvPr id="0" name=""/>
        <dsp:cNvSpPr/>
      </dsp:nvSpPr>
      <dsp:spPr>
        <a:xfrm>
          <a:off x="0" y="2987438"/>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Product risks </a:t>
          </a:r>
          <a:endParaRPr lang="en-US" sz="1600" kern="1200"/>
        </a:p>
      </dsp:txBody>
      <dsp:txXfrm>
        <a:off x="0" y="2987438"/>
        <a:ext cx="4086225" cy="373344"/>
      </dsp:txXfrm>
    </dsp:sp>
    <dsp:sp modelId="{8EBC8794-D5DE-4BD0-85DC-1E5D517FC17D}">
      <dsp:nvSpPr>
        <dsp:cNvPr id="0" name=""/>
        <dsp:cNvSpPr/>
      </dsp:nvSpPr>
      <dsp:spPr>
        <a:xfrm>
          <a:off x="0" y="3360783"/>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1D3849-8810-4478-8E15-02638370D60D}">
      <dsp:nvSpPr>
        <dsp:cNvPr id="0" name=""/>
        <dsp:cNvSpPr/>
      </dsp:nvSpPr>
      <dsp:spPr>
        <a:xfrm>
          <a:off x="0" y="3360783"/>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Need of Independent Testing </a:t>
          </a:r>
          <a:endParaRPr lang="en-US" sz="1600" kern="1200"/>
        </a:p>
      </dsp:txBody>
      <dsp:txXfrm>
        <a:off x="0" y="3360783"/>
        <a:ext cx="4086225" cy="373344"/>
      </dsp:txXfrm>
    </dsp:sp>
    <dsp:sp modelId="{D9144477-9CDE-43C3-9196-E74FDF41ADFC}">
      <dsp:nvSpPr>
        <dsp:cNvPr id="0" name=""/>
        <dsp:cNvSpPr/>
      </dsp:nvSpPr>
      <dsp:spPr>
        <a:xfrm>
          <a:off x="0" y="3734127"/>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61969E-3EFF-40B5-ADEA-5AFBD969EF59}">
      <dsp:nvSpPr>
        <dsp:cNvPr id="0" name=""/>
        <dsp:cNvSpPr/>
      </dsp:nvSpPr>
      <dsp:spPr>
        <a:xfrm>
          <a:off x="0" y="3734127"/>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Activities in Fundamental Test process </a:t>
          </a:r>
          <a:endParaRPr lang="en-US" sz="1600" kern="1200"/>
        </a:p>
      </dsp:txBody>
      <dsp:txXfrm>
        <a:off x="0" y="3734127"/>
        <a:ext cx="4086225" cy="373344"/>
      </dsp:txXfrm>
    </dsp:sp>
    <dsp:sp modelId="{B131C0E0-386F-4420-A94D-435CB35B8EB5}">
      <dsp:nvSpPr>
        <dsp:cNvPr id="0" name=""/>
        <dsp:cNvSpPr/>
      </dsp:nvSpPr>
      <dsp:spPr>
        <a:xfrm>
          <a:off x="0" y="4107471"/>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5AA66F-7138-4E68-8CB8-68B9A764FC32}">
      <dsp:nvSpPr>
        <dsp:cNvPr id="0" name=""/>
        <dsp:cNvSpPr/>
      </dsp:nvSpPr>
      <dsp:spPr>
        <a:xfrm>
          <a:off x="0" y="4107471"/>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Attributes of a good tester </a:t>
          </a:r>
          <a:endParaRPr lang="en-US" sz="1600" kern="1200"/>
        </a:p>
      </dsp:txBody>
      <dsp:txXfrm>
        <a:off x="0" y="4107471"/>
        <a:ext cx="4086225" cy="373344"/>
      </dsp:txXfrm>
    </dsp:sp>
    <dsp:sp modelId="{C325AC8A-26F6-42E2-8EAA-E55F444816C1}">
      <dsp:nvSpPr>
        <dsp:cNvPr id="0" name=""/>
        <dsp:cNvSpPr/>
      </dsp:nvSpPr>
      <dsp:spPr>
        <a:xfrm>
          <a:off x="0" y="4480816"/>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33C227-1F98-401C-87C0-B5E2EC920C3D}">
      <dsp:nvSpPr>
        <dsp:cNvPr id="0" name=""/>
        <dsp:cNvSpPr/>
      </dsp:nvSpPr>
      <dsp:spPr>
        <a:xfrm>
          <a:off x="0" y="4480816"/>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Psychology of testing </a:t>
          </a:r>
          <a:endParaRPr lang="en-US" sz="1600" kern="1200"/>
        </a:p>
      </dsp:txBody>
      <dsp:txXfrm>
        <a:off x="0" y="4480816"/>
        <a:ext cx="4086225" cy="373344"/>
      </dsp:txXfrm>
    </dsp:sp>
    <dsp:sp modelId="{7EC29E0A-E4CD-42A9-AB8C-B78A8643D528}">
      <dsp:nvSpPr>
        <dsp:cNvPr id="0" name=""/>
        <dsp:cNvSpPr/>
      </dsp:nvSpPr>
      <dsp:spPr>
        <a:xfrm>
          <a:off x="0" y="4854160"/>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4A4C05-2E65-40F6-A34E-6BCFBBCBE697}">
      <dsp:nvSpPr>
        <dsp:cNvPr id="0" name=""/>
        <dsp:cNvSpPr/>
      </dsp:nvSpPr>
      <dsp:spPr>
        <a:xfrm>
          <a:off x="0" y="4854160"/>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Code of Ethics for testing </a:t>
          </a:r>
          <a:endParaRPr lang="en-US" sz="1600" kern="1200"/>
        </a:p>
      </dsp:txBody>
      <dsp:txXfrm>
        <a:off x="0" y="4854160"/>
        <a:ext cx="4086225" cy="373344"/>
      </dsp:txXfrm>
    </dsp:sp>
    <dsp:sp modelId="{D31A4BBE-2B5A-45A0-84E8-5287DF46CB6A}">
      <dsp:nvSpPr>
        <dsp:cNvPr id="0" name=""/>
        <dsp:cNvSpPr/>
      </dsp:nvSpPr>
      <dsp:spPr>
        <a:xfrm>
          <a:off x="0" y="5227504"/>
          <a:ext cx="408622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757E33-9808-45C0-8391-9F1C45DC9F46}">
      <dsp:nvSpPr>
        <dsp:cNvPr id="0" name=""/>
        <dsp:cNvSpPr/>
      </dsp:nvSpPr>
      <dsp:spPr>
        <a:xfrm>
          <a:off x="0" y="5227504"/>
          <a:ext cx="4086225" cy="373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Limitations of Software Testing </a:t>
          </a:r>
          <a:endParaRPr lang="en-US" sz="1600" kern="1200"/>
        </a:p>
      </dsp:txBody>
      <dsp:txXfrm>
        <a:off x="0" y="5227504"/>
        <a:ext cx="4086225" cy="373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C86AD-E04A-4993-B24D-A73E37676DFB}">
      <dsp:nvSpPr>
        <dsp:cNvPr id="0" name=""/>
        <dsp:cNvSpPr/>
      </dsp:nvSpPr>
      <dsp:spPr>
        <a:xfrm>
          <a:off x="0" y="3709"/>
          <a:ext cx="6496050" cy="5301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5894D-1A0F-4ED2-86B4-2D872BF31C99}">
      <dsp:nvSpPr>
        <dsp:cNvPr id="0" name=""/>
        <dsp:cNvSpPr/>
      </dsp:nvSpPr>
      <dsp:spPr>
        <a:xfrm>
          <a:off x="160381" y="123002"/>
          <a:ext cx="291887" cy="2916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E443EA-A49E-4BCE-AEF6-8D6CE6F976ED}">
      <dsp:nvSpPr>
        <dsp:cNvPr id="0" name=""/>
        <dsp:cNvSpPr/>
      </dsp:nvSpPr>
      <dsp:spPr>
        <a:xfrm>
          <a:off x="612651" y="3709"/>
          <a:ext cx="5828356" cy="62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32" tIns="66632" rIns="66632" bIns="66632" numCol="1" spcCol="1270" anchor="ctr" anchorCtr="0">
          <a:noAutofit/>
        </a:bodyPr>
        <a:lstStyle/>
        <a:p>
          <a:pPr marL="0" lvl="0" indent="0" algn="l" defTabSz="622300">
            <a:lnSpc>
              <a:spcPct val="90000"/>
            </a:lnSpc>
            <a:spcBef>
              <a:spcPct val="0"/>
            </a:spcBef>
            <a:spcAft>
              <a:spcPct val="35000"/>
            </a:spcAft>
            <a:buNone/>
          </a:pPr>
          <a:r>
            <a:rPr lang="en-US" sz="1400" b="1" kern="1200"/>
            <a:t>Objective</a:t>
          </a:r>
          <a:r>
            <a:rPr lang="en-US" sz="1400" kern="1200"/>
            <a:t>s</a:t>
          </a:r>
        </a:p>
      </dsp:txBody>
      <dsp:txXfrm>
        <a:off x="612651" y="3709"/>
        <a:ext cx="5828356" cy="629597"/>
      </dsp:txXfrm>
    </dsp:sp>
    <dsp:sp modelId="{D34F49CC-202A-4014-B008-930CFB5BBA7C}">
      <dsp:nvSpPr>
        <dsp:cNvPr id="0" name=""/>
        <dsp:cNvSpPr/>
      </dsp:nvSpPr>
      <dsp:spPr>
        <a:xfrm>
          <a:off x="0" y="790706"/>
          <a:ext cx="6496050" cy="5301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6F16F-1B7D-4A43-9E6B-FA72185D3C84}">
      <dsp:nvSpPr>
        <dsp:cNvPr id="0" name=""/>
        <dsp:cNvSpPr/>
      </dsp:nvSpPr>
      <dsp:spPr>
        <a:xfrm>
          <a:off x="160381" y="909998"/>
          <a:ext cx="291887" cy="2916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8F721F-0C84-4824-BFE1-40B88FC1886C}">
      <dsp:nvSpPr>
        <dsp:cNvPr id="0" name=""/>
        <dsp:cNvSpPr/>
      </dsp:nvSpPr>
      <dsp:spPr>
        <a:xfrm>
          <a:off x="612651" y="790706"/>
          <a:ext cx="5828356" cy="62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32" tIns="66632" rIns="66632" bIns="66632" numCol="1" spcCol="1270" anchor="ctr" anchorCtr="0">
          <a:noAutofit/>
        </a:bodyPr>
        <a:lstStyle/>
        <a:p>
          <a:pPr marL="0" lvl="0" indent="0" algn="l" defTabSz="622300">
            <a:lnSpc>
              <a:spcPct val="90000"/>
            </a:lnSpc>
            <a:spcBef>
              <a:spcPct val="0"/>
            </a:spcBef>
            <a:spcAft>
              <a:spcPct val="35000"/>
            </a:spcAft>
            <a:buNone/>
          </a:pPr>
          <a:r>
            <a:rPr lang="en-US" sz="1400" kern="1200"/>
            <a:t>• Understand where defects originate </a:t>
          </a:r>
        </a:p>
      </dsp:txBody>
      <dsp:txXfrm>
        <a:off x="612651" y="790706"/>
        <a:ext cx="5828356" cy="629597"/>
      </dsp:txXfrm>
    </dsp:sp>
    <dsp:sp modelId="{E2A66871-03E7-4F4F-8B57-03443896B907}">
      <dsp:nvSpPr>
        <dsp:cNvPr id="0" name=""/>
        <dsp:cNvSpPr/>
      </dsp:nvSpPr>
      <dsp:spPr>
        <a:xfrm>
          <a:off x="0" y="1577703"/>
          <a:ext cx="6496050" cy="5301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255F0E-A57C-45AE-BDF4-2C4E9ED76700}">
      <dsp:nvSpPr>
        <dsp:cNvPr id="0" name=""/>
        <dsp:cNvSpPr/>
      </dsp:nvSpPr>
      <dsp:spPr>
        <a:xfrm>
          <a:off x="160381" y="1696995"/>
          <a:ext cx="291887" cy="2916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887CF6-D9D6-4F9B-967F-609F66F91B11}">
      <dsp:nvSpPr>
        <dsp:cNvPr id="0" name=""/>
        <dsp:cNvSpPr/>
      </dsp:nvSpPr>
      <dsp:spPr>
        <a:xfrm>
          <a:off x="612651" y="1577703"/>
          <a:ext cx="5828356" cy="62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32" tIns="66632" rIns="66632" bIns="66632" numCol="1" spcCol="1270" anchor="ctr" anchorCtr="0">
          <a:noAutofit/>
        </a:bodyPr>
        <a:lstStyle/>
        <a:p>
          <a:pPr marL="0" lvl="0" indent="0" algn="l" defTabSz="622300">
            <a:lnSpc>
              <a:spcPct val="90000"/>
            </a:lnSpc>
            <a:spcBef>
              <a:spcPct val="0"/>
            </a:spcBef>
            <a:spcAft>
              <a:spcPct val="35000"/>
            </a:spcAft>
            <a:buNone/>
          </a:pPr>
          <a:r>
            <a:rPr lang="en-US" sz="1400" kern="1200"/>
            <a:t>• Learn about the 1:10:100 rule</a:t>
          </a:r>
        </a:p>
      </dsp:txBody>
      <dsp:txXfrm>
        <a:off x="612651" y="1577703"/>
        <a:ext cx="5828356" cy="629597"/>
      </dsp:txXfrm>
    </dsp:sp>
    <dsp:sp modelId="{D59960D7-CB88-48B0-83A7-F79D669F9B43}">
      <dsp:nvSpPr>
        <dsp:cNvPr id="0" name=""/>
        <dsp:cNvSpPr/>
      </dsp:nvSpPr>
      <dsp:spPr>
        <a:xfrm>
          <a:off x="0" y="2364699"/>
          <a:ext cx="6496050" cy="5301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FD921-1FBC-406D-B0D7-6746629748EE}">
      <dsp:nvSpPr>
        <dsp:cNvPr id="0" name=""/>
        <dsp:cNvSpPr/>
      </dsp:nvSpPr>
      <dsp:spPr>
        <a:xfrm>
          <a:off x="160381" y="2483991"/>
          <a:ext cx="291887" cy="2916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4ADA71-4933-40D3-841A-954AA3FE9610}">
      <dsp:nvSpPr>
        <dsp:cNvPr id="0" name=""/>
        <dsp:cNvSpPr/>
      </dsp:nvSpPr>
      <dsp:spPr>
        <a:xfrm>
          <a:off x="612651" y="2364699"/>
          <a:ext cx="5828356" cy="62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32" tIns="66632" rIns="66632" bIns="66632" numCol="1" spcCol="1270" anchor="ctr" anchorCtr="0">
          <a:noAutofit/>
        </a:bodyPr>
        <a:lstStyle/>
        <a:p>
          <a:pPr marL="0" lvl="0" indent="0" algn="l" defTabSz="622300">
            <a:lnSpc>
              <a:spcPct val="90000"/>
            </a:lnSpc>
            <a:spcBef>
              <a:spcPct val="0"/>
            </a:spcBef>
            <a:spcAft>
              <a:spcPct val="35000"/>
            </a:spcAft>
            <a:buNone/>
          </a:pPr>
          <a:r>
            <a:rPr lang="en-US" sz="1400" kern="1200"/>
            <a:t>• Learn how to make the most of your testing investment.</a:t>
          </a:r>
        </a:p>
      </dsp:txBody>
      <dsp:txXfrm>
        <a:off x="612651" y="2364699"/>
        <a:ext cx="5828356" cy="629597"/>
      </dsp:txXfrm>
    </dsp:sp>
    <dsp:sp modelId="{16D0963C-D9F6-4C22-976F-D162FC295734}">
      <dsp:nvSpPr>
        <dsp:cNvPr id="0" name=""/>
        <dsp:cNvSpPr/>
      </dsp:nvSpPr>
      <dsp:spPr>
        <a:xfrm>
          <a:off x="0" y="3151696"/>
          <a:ext cx="6496050" cy="5301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B7409-9AE4-452D-A53D-9262602D3303}">
      <dsp:nvSpPr>
        <dsp:cNvPr id="0" name=""/>
        <dsp:cNvSpPr/>
      </dsp:nvSpPr>
      <dsp:spPr>
        <a:xfrm>
          <a:off x="160381" y="3270988"/>
          <a:ext cx="291887" cy="2916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3B763E-E595-44AB-BF75-1CE1EB3204D2}">
      <dsp:nvSpPr>
        <dsp:cNvPr id="0" name=""/>
        <dsp:cNvSpPr/>
      </dsp:nvSpPr>
      <dsp:spPr>
        <a:xfrm>
          <a:off x="612651" y="3151696"/>
          <a:ext cx="5828356" cy="62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32" tIns="66632" rIns="66632" bIns="66632" numCol="1" spcCol="1270" anchor="ctr" anchorCtr="0">
          <a:noAutofit/>
        </a:bodyPr>
        <a:lstStyle/>
        <a:p>
          <a:pPr marL="0" lvl="0" indent="0" algn="l" defTabSz="622300">
            <a:lnSpc>
              <a:spcPct val="90000"/>
            </a:lnSpc>
            <a:spcBef>
              <a:spcPct val="0"/>
            </a:spcBef>
            <a:spcAft>
              <a:spcPct val="35000"/>
            </a:spcAft>
            <a:buNone/>
          </a:pPr>
          <a:r>
            <a:rPr lang="en-US" sz="1400" kern="1200"/>
            <a:t>Synopsis</a:t>
          </a:r>
        </a:p>
      </dsp:txBody>
      <dsp:txXfrm>
        <a:off x="612651" y="3151696"/>
        <a:ext cx="5828356" cy="629597"/>
      </dsp:txXfrm>
    </dsp:sp>
    <dsp:sp modelId="{78FAFCCF-E9EE-4505-8231-A3E6828C53D4}">
      <dsp:nvSpPr>
        <dsp:cNvPr id="0" name=""/>
        <dsp:cNvSpPr/>
      </dsp:nvSpPr>
      <dsp:spPr>
        <a:xfrm>
          <a:off x="0" y="3938692"/>
          <a:ext cx="6496050" cy="5301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54D9F-3F91-43CD-AB46-AE6C3E1FD534}">
      <dsp:nvSpPr>
        <dsp:cNvPr id="0" name=""/>
        <dsp:cNvSpPr/>
      </dsp:nvSpPr>
      <dsp:spPr>
        <a:xfrm>
          <a:off x="160538" y="4057984"/>
          <a:ext cx="291887" cy="2916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7D7CE0-DEF8-473B-8C26-888E681A7F40}">
      <dsp:nvSpPr>
        <dsp:cNvPr id="0" name=""/>
        <dsp:cNvSpPr/>
      </dsp:nvSpPr>
      <dsp:spPr>
        <a:xfrm>
          <a:off x="612964" y="3938692"/>
          <a:ext cx="5768154" cy="62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32" tIns="66632" rIns="66632" bIns="66632" numCol="1" spcCol="1270" anchor="ctr" anchorCtr="0">
          <a:noAutofit/>
        </a:bodyPr>
        <a:lstStyle/>
        <a:p>
          <a:pPr marL="0" lvl="0" indent="0" algn="l" defTabSz="622300">
            <a:lnSpc>
              <a:spcPct val="90000"/>
            </a:lnSpc>
            <a:spcBef>
              <a:spcPct val="0"/>
            </a:spcBef>
            <a:spcAft>
              <a:spcPct val="35000"/>
            </a:spcAft>
            <a:buNone/>
          </a:pPr>
          <a:r>
            <a:rPr lang="en-US" sz="1400" kern="1200"/>
            <a:t>This module discusses why software defects are costly to find and fix. You will also learn how early defect detection can save much cost in fixing defects.</a:t>
          </a:r>
        </a:p>
      </dsp:txBody>
      <dsp:txXfrm>
        <a:off x="612964" y="3938692"/>
        <a:ext cx="5768154" cy="6295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DEECB-E555-4246-A22D-20F8E9D21B03}">
      <dsp:nvSpPr>
        <dsp:cNvPr id="0" name=""/>
        <dsp:cNvSpPr/>
      </dsp:nvSpPr>
      <dsp:spPr>
        <a:xfrm>
          <a:off x="0" y="1915"/>
          <a:ext cx="8639175" cy="9156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1F7ADC-54A0-40C1-8537-10CABAD87784}">
      <dsp:nvSpPr>
        <dsp:cNvPr id="0" name=""/>
        <dsp:cNvSpPr/>
      </dsp:nvSpPr>
      <dsp:spPr>
        <a:xfrm>
          <a:off x="276978" y="207933"/>
          <a:ext cx="504090" cy="5035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3CC6D0-BC26-42DD-8F93-F33243C72C8B}">
      <dsp:nvSpPr>
        <dsp:cNvPr id="0" name=""/>
        <dsp:cNvSpPr/>
      </dsp:nvSpPr>
      <dsp:spPr>
        <a:xfrm>
          <a:off x="1058048" y="1915"/>
          <a:ext cx="7469022" cy="91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99" tIns="96999" rIns="96999" bIns="96999" numCol="1" spcCol="1270" anchor="ctr" anchorCtr="0">
          <a:noAutofit/>
        </a:bodyPr>
        <a:lstStyle/>
        <a:p>
          <a:pPr marL="0" lvl="0" indent="0" algn="l" defTabSz="622300">
            <a:lnSpc>
              <a:spcPct val="100000"/>
            </a:lnSpc>
            <a:spcBef>
              <a:spcPct val="0"/>
            </a:spcBef>
            <a:spcAft>
              <a:spcPct val="35000"/>
            </a:spcAft>
            <a:buNone/>
          </a:pPr>
          <a:r>
            <a:rPr lang="en-US" sz="1400" kern="1200"/>
            <a:t>The Relative Cost of Fixing Defects</a:t>
          </a:r>
        </a:p>
      </dsp:txBody>
      <dsp:txXfrm>
        <a:off x="1058048" y="1915"/>
        <a:ext cx="7469022" cy="916527"/>
      </dsp:txXfrm>
    </dsp:sp>
    <dsp:sp modelId="{F3152A3E-BD8A-48AB-AAFE-53DFF0E7CF0D}">
      <dsp:nvSpPr>
        <dsp:cNvPr id="0" name=""/>
        <dsp:cNvSpPr/>
      </dsp:nvSpPr>
      <dsp:spPr>
        <a:xfrm>
          <a:off x="0" y="1111396"/>
          <a:ext cx="8639175" cy="9156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5A9AB7-1B22-4775-8733-C1EFD50C4A12}">
      <dsp:nvSpPr>
        <dsp:cNvPr id="0" name=""/>
        <dsp:cNvSpPr/>
      </dsp:nvSpPr>
      <dsp:spPr>
        <a:xfrm>
          <a:off x="276978" y="1317413"/>
          <a:ext cx="504090" cy="5035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13086D-773B-4771-89F9-D73B03B08DF1}">
      <dsp:nvSpPr>
        <dsp:cNvPr id="0" name=""/>
        <dsp:cNvSpPr/>
      </dsp:nvSpPr>
      <dsp:spPr>
        <a:xfrm>
          <a:off x="1058048" y="1111396"/>
          <a:ext cx="7469022" cy="91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99" tIns="96999" rIns="96999" bIns="96999" numCol="1" spcCol="1270" anchor="ctr" anchorCtr="0">
          <a:noAutofit/>
        </a:bodyPr>
        <a:lstStyle/>
        <a:p>
          <a:pPr marL="0" lvl="0" indent="0" algn="l" defTabSz="622300">
            <a:lnSpc>
              <a:spcPct val="100000"/>
            </a:lnSpc>
            <a:spcBef>
              <a:spcPct val="0"/>
            </a:spcBef>
            <a:spcAft>
              <a:spcPct val="35000"/>
            </a:spcAft>
            <a:buNone/>
          </a:pPr>
          <a:r>
            <a:rPr lang="en-US" sz="1400" kern="1200"/>
            <a:t>One of the most well known facts about software defects is that the longer they go undetected, the more expensive they are to fix. Although research differs on the exact ratios, the general rule is 1:10:100.</a:t>
          </a:r>
        </a:p>
      </dsp:txBody>
      <dsp:txXfrm>
        <a:off x="1058048" y="1111396"/>
        <a:ext cx="7469022" cy="916527"/>
      </dsp:txXfrm>
    </dsp:sp>
    <dsp:sp modelId="{0B6535FD-BF74-4D0C-88FD-CDB52CF426EA}">
      <dsp:nvSpPr>
        <dsp:cNvPr id="0" name=""/>
        <dsp:cNvSpPr/>
      </dsp:nvSpPr>
      <dsp:spPr>
        <a:xfrm>
          <a:off x="0" y="2220877"/>
          <a:ext cx="8639175" cy="9156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028E4C-A1EF-4D27-B4F8-C8381C6D2786}">
      <dsp:nvSpPr>
        <dsp:cNvPr id="0" name=""/>
        <dsp:cNvSpPr/>
      </dsp:nvSpPr>
      <dsp:spPr>
        <a:xfrm>
          <a:off x="277249" y="2426894"/>
          <a:ext cx="504090" cy="5035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FA08B0-DE93-4809-86D5-4D8C4D04E0FA}">
      <dsp:nvSpPr>
        <dsp:cNvPr id="0" name=""/>
        <dsp:cNvSpPr/>
      </dsp:nvSpPr>
      <dsp:spPr>
        <a:xfrm>
          <a:off x="1058589" y="2220877"/>
          <a:ext cx="7469022" cy="91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99" tIns="96999" rIns="96999" bIns="96999" numCol="1" spcCol="1270" anchor="ctr" anchorCtr="0">
          <a:noAutofit/>
        </a:bodyPr>
        <a:lstStyle/>
        <a:p>
          <a:pPr marL="0" lvl="0" indent="0" algn="l" defTabSz="622300">
            <a:lnSpc>
              <a:spcPct val="100000"/>
            </a:lnSpc>
            <a:spcBef>
              <a:spcPct val="0"/>
            </a:spcBef>
            <a:spcAft>
              <a:spcPct val="35000"/>
            </a:spcAft>
            <a:buNone/>
          </a:pPr>
          <a:r>
            <a:rPr lang="en-US" sz="1400" kern="1200"/>
            <a:t>That is, if a defect costs one unit (hour, dollar, etc.) to fix in requirements and design, it costs 10 units to fix in testing (system/acceptance) and over 100 times to fix in production. Sometimes the cost to fix a defect in production costs much more than 100 times the cost of fixing it in the requirements phase.</a:t>
          </a:r>
        </a:p>
      </dsp:txBody>
      <dsp:txXfrm>
        <a:off x="1058589" y="2220877"/>
        <a:ext cx="7469022" cy="9165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B6E57-2840-4655-ABF5-A4A3801A3A20}">
      <dsp:nvSpPr>
        <dsp:cNvPr id="0" name=""/>
        <dsp:cNvSpPr/>
      </dsp:nvSpPr>
      <dsp:spPr>
        <a:xfrm>
          <a:off x="0" y="233114"/>
          <a:ext cx="4371974" cy="776267"/>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Where Testing Resources are Used</a:t>
          </a:r>
        </a:p>
      </dsp:txBody>
      <dsp:txXfrm>
        <a:off x="37894" y="271008"/>
        <a:ext cx="4296186" cy="700479"/>
      </dsp:txXfrm>
    </dsp:sp>
    <dsp:sp modelId="{D2C1304C-9574-40BC-BDCE-C8F1938B0D1A}">
      <dsp:nvSpPr>
        <dsp:cNvPr id="0" name=""/>
        <dsp:cNvSpPr/>
      </dsp:nvSpPr>
      <dsp:spPr>
        <a:xfrm>
          <a:off x="0" y="1134414"/>
          <a:ext cx="4371974" cy="869456"/>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We saw that most defects originate in requirements and design, but most of the testing effort occurs in a traditional “testing” phase toward the end of the project. This is called the “big bang” approach from the concentration of effort at one big phase. “Big bang” could also describe the sound of the project as it fails.</a:t>
          </a:r>
        </a:p>
      </dsp:txBody>
      <dsp:txXfrm>
        <a:off x="42443" y="1176857"/>
        <a:ext cx="4287088" cy="784570"/>
      </dsp:txXfrm>
    </dsp:sp>
    <dsp:sp modelId="{341050D2-0C53-4016-848B-9332B8F3AD6A}">
      <dsp:nvSpPr>
        <dsp:cNvPr id="0" name=""/>
        <dsp:cNvSpPr/>
      </dsp:nvSpPr>
      <dsp:spPr>
        <a:xfrm>
          <a:off x="0" y="2033963"/>
          <a:ext cx="4371974" cy="869456"/>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The problem with the big bang approach to testing is that defects are not found until toward the end of the project. This is the most costly and risky time to fix defects. Some complex defects may even be impossible to fix. </a:t>
          </a:r>
        </a:p>
      </dsp:txBody>
      <dsp:txXfrm>
        <a:off x="42443" y="2076406"/>
        <a:ext cx="4287088" cy="784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6FF96-187A-4ED5-837F-CE91A3E813D0}">
      <dsp:nvSpPr>
        <dsp:cNvPr id="0" name=""/>
        <dsp:cNvSpPr/>
      </dsp:nvSpPr>
      <dsp:spPr>
        <a:xfrm>
          <a:off x="155216" y="1886"/>
          <a:ext cx="1925087" cy="115505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1.Basic functionality testing. Begin by making sure that every button on every screen works. </a:t>
          </a:r>
        </a:p>
      </dsp:txBody>
      <dsp:txXfrm>
        <a:off x="189046" y="35716"/>
        <a:ext cx="1857427" cy="1087392"/>
      </dsp:txXfrm>
    </dsp:sp>
    <dsp:sp modelId="{D234094E-D60F-4986-AB54-FFB097BD23CF}">
      <dsp:nvSpPr>
        <dsp:cNvPr id="0" name=""/>
        <dsp:cNvSpPr/>
      </dsp:nvSpPr>
      <dsp:spPr>
        <a:xfrm>
          <a:off x="2249712" y="340701"/>
          <a:ext cx="408118" cy="4774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49712" y="436185"/>
        <a:ext cx="285683" cy="286453"/>
      </dsp:txXfrm>
    </dsp:sp>
    <dsp:sp modelId="{1101DF99-E733-48D2-B93F-319709A036E4}">
      <dsp:nvSpPr>
        <dsp:cNvPr id="0" name=""/>
        <dsp:cNvSpPr/>
      </dsp:nvSpPr>
      <dsp:spPr>
        <a:xfrm>
          <a:off x="2850339" y="1886"/>
          <a:ext cx="1925087" cy="115505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2.Code review. Another pair of eyes looking at the source code can uncover a lot of problems. </a:t>
          </a:r>
        </a:p>
      </dsp:txBody>
      <dsp:txXfrm>
        <a:off x="2884169" y="35716"/>
        <a:ext cx="1857427" cy="1087392"/>
      </dsp:txXfrm>
    </dsp:sp>
    <dsp:sp modelId="{139ACF4F-5E55-4B09-BA82-F3312932958B}">
      <dsp:nvSpPr>
        <dsp:cNvPr id="0" name=""/>
        <dsp:cNvSpPr/>
      </dsp:nvSpPr>
      <dsp:spPr>
        <a:xfrm>
          <a:off x="4944835" y="340701"/>
          <a:ext cx="408118" cy="4774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944835" y="436185"/>
        <a:ext cx="285683" cy="286453"/>
      </dsp:txXfrm>
    </dsp:sp>
    <dsp:sp modelId="{81C81DE0-01B5-4E44-A900-6988C3684034}">
      <dsp:nvSpPr>
        <dsp:cNvPr id="0" name=""/>
        <dsp:cNvSpPr/>
      </dsp:nvSpPr>
      <dsp:spPr>
        <a:xfrm>
          <a:off x="5545462" y="1886"/>
          <a:ext cx="1925087" cy="115505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3.Static code analysis. </a:t>
          </a:r>
        </a:p>
      </dsp:txBody>
      <dsp:txXfrm>
        <a:off x="5579292" y="35716"/>
        <a:ext cx="1857427" cy="1087392"/>
      </dsp:txXfrm>
    </dsp:sp>
    <dsp:sp modelId="{AEFAFDFF-D056-48E6-9F72-2F4DCCDD3E28}">
      <dsp:nvSpPr>
        <dsp:cNvPr id="0" name=""/>
        <dsp:cNvSpPr/>
      </dsp:nvSpPr>
      <dsp:spPr>
        <a:xfrm>
          <a:off x="7639958" y="340701"/>
          <a:ext cx="408118" cy="4774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639958" y="436185"/>
        <a:ext cx="285683" cy="286453"/>
      </dsp:txXfrm>
    </dsp:sp>
    <dsp:sp modelId="{26599AB6-94BE-4004-8730-8A1458579695}">
      <dsp:nvSpPr>
        <dsp:cNvPr id="0" name=""/>
        <dsp:cNvSpPr/>
      </dsp:nvSpPr>
      <dsp:spPr>
        <a:xfrm>
          <a:off x="8240585" y="1886"/>
          <a:ext cx="1925087" cy="115505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4.Unit testing. </a:t>
          </a:r>
        </a:p>
      </dsp:txBody>
      <dsp:txXfrm>
        <a:off x="8274415" y="35716"/>
        <a:ext cx="1857427" cy="1087392"/>
      </dsp:txXfrm>
    </dsp:sp>
    <dsp:sp modelId="{BBEA083D-E90D-43C1-B57B-3B09F0B5A2CF}">
      <dsp:nvSpPr>
        <dsp:cNvPr id="0" name=""/>
        <dsp:cNvSpPr/>
      </dsp:nvSpPr>
      <dsp:spPr>
        <a:xfrm rot="5400000">
          <a:off x="8999070" y="1291695"/>
          <a:ext cx="408118" cy="4774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9059903" y="1326347"/>
        <a:ext cx="286453" cy="285683"/>
      </dsp:txXfrm>
    </dsp:sp>
    <dsp:sp modelId="{FA8065BB-F5A6-49A1-9302-5CB07FBD3203}">
      <dsp:nvSpPr>
        <dsp:cNvPr id="0" name=""/>
        <dsp:cNvSpPr/>
      </dsp:nvSpPr>
      <dsp:spPr>
        <a:xfrm>
          <a:off x="8240585" y="1926974"/>
          <a:ext cx="1925087" cy="115505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5.Single-user performance testing.</a:t>
          </a:r>
        </a:p>
      </dsp:txBody>
      <dsp:txXfrm>
        <a:off x="8274415" y="1960804"/>
        <a:ext cx="1857427" cy="10873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65CC4-7A15-4B69-8434-0D52B8DB71F7}">
      <dsp:nvSpPr>
        <dsp:cNvPr id="0" name=""/>
        <dsp:cNvSpPr/>
      </dsp:nvSpPr>
      <dsp:spPr>
        <a:xfrm>
          <a:off x="0" y="638901"/>
          <a:ext cx="5614987" cy="558635"/>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Risk-Based Testing Approach</a:t>
          </a:r>
        </a:p>
      </dsp:txBody>
      <dsp:txXfrm>
        <a:off x="27270" y="666171"/>
        <a:ext cx="5560447" cy="504095"/>
      </dsp:txXfrm>
    </dsp:sp>
    <dsp:sp modelId="{55C54D73-3C69-4E52-9BAD-71C5D4C26F0B}">
      <dsp:nvSpPr>
        <dsp:cNvPr id="0" name=""/>
        <dsp:cNvSpPr/>
      </dsp:nvSpPr>
      <dsp:spPr>
        <a:xfrm>
          <a:off x="0" y="1226336"/>
          <a:ext cx="5614987" cy="558635"/>
        </a:xfrm>
        <a:prstGeom prst="roundRect">
          <a:avLst/>
        </a:prstGeom>
        <a:solidFill>
          <a:schemeClr val="accent5">
            <a:hueOff val="1247448"/>
            <a:satOff val="-803"/>
            <a:lumOff val="5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Analyze the requirements.</a:t>
          </a:r>
        </a:p>
      </dsp:txBody>
      <dsp:txXfrm>
        <a:off x="27270" y="1253606"/>
        <a:ext cx="5560447" cy="504095"/>
      </dsp:txXfrm>
    </dsp:sp>
    <dsp:sp modelId="{B04F7F4D-63DF-4B48-AEB7-29FF2E07406F}">
      <dsp:nvSpPr>
        <dsp:cNvPr id="0" name=""/>
        <dsp:cNvSpPr/>
      </dsp:nvSpPr>
      <dsp:spPr>
        <a:xfrm>
          <a:off x="0" y="1813771"/>
          <a:ext cx="5614987" cy="558635"/>
        </a:xfrm>
        <a:prstGeom prst="roundRect">
          <a:avLst/>
        </a:prstGeom>
        <a:solidFill>
          <a:schemeClr val="accent5">
            <a:hueOff val="2494895"/>
            <a:satOff val="-1605"/>
            <a:lumOff val="10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Documents (SRS, FRS, Use cases) are reviewed. This activity is done to find and eliminate errors &amp; ambiguities.</a:t>
          </a:r>
        </a:p>
      </dsp:txBody>
      <dsp:txXfrm>
        <a:off x="27270" y="1841041"/>
        <a:ext cx="5560447" cy="504095"/>
      </dsp:txXfrm>
    </dsp:sp>
    <dsp:sp modelId="{79A181BC-D3AC-495A-954A-4B64F21B0840}">
      <dsp:nvSpPr>
        <dsp:cNvPr id="0" name=""/>
        <dsp:cNvSpPr/>
      </dsp:nvSpPr>
      <dsp:spPr>
        <a:xfrm>
          <a:off x="0" y="2401206"/>
          <a:ext cx="5614987" cy="558635"/>
        </a:xfrm>
        <a:prstGeom prst="roundRect">
          <a:avLst/>
        </a:prstGeom>
        <a:solidFill>
          <a:schemeClr val="accent5">
            <a:hueOff val="3742343"/>
            <a:satOff val="-2408"/>
            <a:lumOff val="164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Requirements sign-offs is one of the risk-reduction technique for avoiding the introduction of late changes into the projects. Any changes to requirements after the document are baseline would involve a change control process and subsequent approvals.</a:t>
          </a:r>
        </a:p>
      </dsp:txBody>
      <dsp:txXfrm>
        <a:off x="27270" y="2428476"/>
        <a:ext cx="5560447" cy="504095"/>
      </dsp:txXfrm>
    </dsp:sp>
    <dsp:sp modelId="{EE130AF0-CB11-4FB4-9924-972CDCD5B9A5}">
      <dsp:nvSpPr>
        <dsp:cNvPr id="0" name=""/>
        <dsp:cNvSpPr/>
      </dsp:nvSpPr>
      <dsp:spPr>
        <a:xfrm>
          <a:off x="0" y="2988641"/>
          <a:ext cx="5614987" cy="558635"/>
        </a:xfrm>
        <a:prstGeom prst="roundRect">
          <a:avLst/>
        </a:prstGeom>
        <a:solidFill>
          <a:schemeClr val="accent5">
            <a:hueOff val="4989790"/>
            <a:satOff val="-3210"/>
            <a:lumOff val="21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Assess the risks by calculating the likelihood and impact each requirement could have on the project taking the defined criteria’s like cost, schedule, resources, scope, technical performance safety, reliability, complexity, etc. into consideration.</a:t>
          </a:r>
        </a:p>
      </dsp:txBody>
      <dsp:txXfrm>
        <a:off x="27270" y="3015911"/>
        <a:ext cx="5560447" cy="504095"/>
      </dsp:txXfrm>
    </dsp:sp>
    <dsp:sp modelId="{238DC1AA-4CD7-45E0-83D2-7ED43D1D2FD5}">
      <dsp:nvSpPr>
        <dsp:cNvPr id="0" name=""/>
        <dsp:cNvSpPr/>
      </dsp:nvSpPr>
      <dsp:spPr>
        <a:xfrm>
          <a:off x="0" y="3576076"/>
          <a:ext cx="5614987" cy="558635"/>
        </a:xfrm>
        <a:prstGeom prst="roundRect">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Identify the probability of failure and high-risk areas. This can be done using the risk assessment matrix.</a:t>
          </a:r>
        </a:p>
      </dsp:txBody>
      <dsp:txXfrm>
        <a:off x="27270" y="3603346"/>
        <a:ext cx="5560447" cy="5040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7C9BE-7FAD-4D59-88AB-2F0D6887E921}">
      <dsp:nvSpPr>
        <dsp:cNvPr id="0" name=""/>
        <dsp:cNvSpPr/>
      </dsp:nvSpPr>
      <dsp:spPr>
        <a:xfrm>
          <a:off x="7228877" y="483280"/>
          <a:ext cx="1280677" cy="128043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2A7672-3EAF-4603-B6A8-A45EB3E418C9}">
      <dsp:nvSpPr>
        <dsp:cNvPr id="0" name=""/>
        <dsp:cNvSpPr/>
      </dsp:nvSpPr>
      <dsp:spPr>
        <a:xfrm>
          <a:off x="7282279" y="525968"/>
          <a:ext cx="1195244" cy="119505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7.</a:t>
          </a:r>
          <a:r>
            <a:rPr lang="en-US" sz="700" b="0" i="0" kern="1200"/>
            <a:t>Unplanned work that must be accommodated.</a:t>
          </a:r>
          <a:br>
            <a:rPr lang="en-US" sz="700" kern="1200"/>
          </a:br>
          <a:endParaRPr lang="en-US" sz="700" kern="1200"/>
        </a:p>
      </dsp:txBody>
      <dsp:txXfrm>
        <a:off x="7453144" y="696723"/>
        <a:ext cx="853513" cy="853547"/>
      </dsp:txXfrm>
    </dsp:sp>
    <dsp:sp modelId="{2C5FE303-FA26-4759-8F27-E8DA61C622BF}">
      <dsp:nvSpPr>
        <dsp:cNvPr id="0" name=""/>
        <dsp:cNvSpPr/>
      </dsp:nvSpPr>
      <dsp:spPr>
        <a:xfrm rot="2700000">
          <a:off x="5905980" y="483136"/>
          <a:ext cx="1280496" cy="1280496"/>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122FA6-BDA5-46E8-BACC-46AFA51D0E26}">
      <dsp:nvSpPr>
        <dsp:cNvPr id="0" name=""/>
        <dsp:cNvSpPr/>
      </dsp:nvSpPr>
      <dsp:spPr>
        <a:xfrm>
          <a:off x="5949013" y="525968"/>
          <a:ext cx="1195244" cy="119505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6.</a:t>
          </a:r>
          <a:r>
            <a:rPr lang="en-US" sz="700" b="0" i="0" kern="1200"/>
            <a:t>Estimating and/or scheduling errors. </a:t>
          </a:r>
          <a:endParaRPr lang="en-US" sz="700" kern="1200"/>
        </a:p>
      </dsp:txBody>
      <dsp:txXfrm>
        <a:off x="6119879" y="696723"/>
        <a:ext cx="853513" cy="853547"/>
      </dsp:txXfrm>
    </dsp:sp>
    <dsp:sp modelId="{86B7677F-2509-4223-B05F-DC84823F9E9C}">
      <dsp:nvSpPr>
        <dsp:cNvPr id="0" name=""/>
        <dsp:cNvSpPr/>
      </dsp:nvSpPr>
      <dsp:spPr>
        <a:xfrm rot="2700000">
          <a:off x="4582994" y="483136"/>
          <a:ext cx="1280496" cy="1280496"/>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B1F70C-2D48-4D73-8607-D9C8396294DB}">
      <dsp:nvSpPr>
        <dsp:cNvPr id="0" name=""/>
        <dsp:cNvSpPr/>
      </dsp:nvSpPr>
      <dsp:spPr>
        <a:xfrm>
          <a:off x="4626027" y="525968"/>
          <a:ext cx="1195244" cy="119505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0" i="0" kern="1200"/>
            <a:t>5.Consultant or contractor delays. </a:t>
          </a:r>
          <a:endParaRPr lang="en-US" sz="700" kern="1200"/>
        </a:p>
      </dsp:txBody>
      <dsp:txXfrm>
        <a:off x="4796892" y="696723"/>
        <a:ext cx="853513" cy="853547"/>
      </dsp:txXfrm>
    </dsp:sp>
    <dsp:sp modelId="{1A832EF1-ECD7-4718-8E12-BB047C40FD07}">
      <dsp:nvSpPr>
        <dsp:cNvPr id="0" name=""/>
        <dsp:cNvSpPr/>
      </dsp:nvSpPr>
      <dsp:spPr>
        <a:xfrm rot="2700000">
          <a:off x="3260007" y="483136"/>
          <a:ext cx="1280496" cy="1280496"/>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EA9E93-D9B8-4BBC-8A8D-E1686FFA9F9B}">
      <dsp:nvSpPr>
        <dsp:cNvPr id="0" name=""/>
        <dsp:cNvSpPr/>
      </dsp:nvSpPr>
      <dsp:spPr>
        <a:xfrm>
          <a:off x="3303040" y="525968"/>
          <a:ext cx="1195244" cy="119505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4.</a:t>
          </a:r>
          <a:r>
            <a:rPr lang="en-US" sz="700" b="0" i="0" kern="1200"/>
            <a:t>No control over staff priorities. </a:t>
          </a:r>
          <a:endParaRPr lang="en-US" sz="700" kern="1200"/>
        </a:p>
      </dsp:txBody>
      <dsp:txXfrm>
        <a:off x="3473092" y="696723"/>
        <a:ext cx="853513" cy="853547"/>
      </dsp:txXfrm>
    </dsp:sp>
    <dsp:sp modelId="{5D682C92-D688-44CC-9A63-26C5F85A1F6E}">
      <dsp:nvSpPr>
        <dsp:cNvPr id="0" name=""/>
        <dsp:cNvSpPr/>
      </dsp:nvSpPr>
      <dsp:spPr>
        <a:xfrm rot="2700000">
          <a:off x="1937020" y="483136"/>
          <a:ext cx="1280496" cy="1280496"/>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8BD56D-A36C-42EE-A329-C1AA7D11DEA2}">
      <dsp:nvSpPr>
        <dsp:cNvPr id="0" name=""/>
        <dsp:cNvSpPr/>
      </dsp:nvSpPr>
      <dsp:spPr>
        <a:xfrm>
          <a:off x="1980053" y="525968"/>
          <a:ext cx="1195244" cy="119505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0" i="0" kern="1200"/>
            <a:t>3.Project schedule is not clearly defined or understood. </a:t>
          </a:r>
          <a:endParaRPr lang="en-US" sz="700" kern="1200"/>
        </a:p>
      </dsp:txBody>
      <dsp:txXfrm>
        <a:off x="2150105" y="696723"/>
        <a:ext cx="853513" cy="853547"/>
      </dsp:txXfrm>
    </dsp:sp>
    <dsp:sp modelId="{5D189AA4-5991-45E8-ACE0-9763C902BB64}">
      <dsp:nvSpPr>
        <dsp:cNvPr id="0" name=""/>
        <dsp:cNvSpPr/>
      </dsp:nvSpPr>
      <dsp:spPr>
        <a:xfrm rot="2700000">
          <a:off x="614034" y="483136"/>
          <a:ext cx="1280496" cy="1280496"/>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E71DC-1880-4CC0-9533-B425CB60B77C}">
      <dsp:nvSpPr>
        <dsp:cNvPr id="0" name=""/>
        <dsp:cNvSpPr/>
      </dsp:nvSpPr>
      <dsp:spPr>
        <a:xfrm>
          <a:off x="656253" y="525968"/>
          <a:ext cx="1195244" cy="119505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2</a:t>
          </a:r>
          <a:r>
            <a:rPr lang="en-US" sz="700" b="0" i="0" kern="1200"/>
            <a:t>.Project design and deliverable definition is incomplete.</a:t>
          </a:r>
          <a:endParaRPr lang="en-US" sz="700" kern="1200"/>
        </a:p>
      </dsp:txBody>
      <dsp:txXfrm>
        <a:off x="827118" y="696723"/>
        <a:ext cx="853513" cy="8535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0BF36-64A9-4B6C-A3E1-841E464DC336}">
      <dsp:nvSpPr>
        <dsp:cNvPr id="0" name=""/>
        <dsp:cNvSpPr/>
      </dsp:nvSpPr>
      <dsp:spPr>
        <a:xfrm>
          <a:off x="3711609" y="670494"/>
          <a:ext cx="515815" cy="91440"/>
        </a:xfrm>
        <a:custGeom>
          <a:avLst/>
          <a:gdLst/>
          <a:ahLst/>
          <a:cxnLst/>
          <a:rect l="0" t="0" r="0" b="0"/>
          <a:pathLst>
            <a:path>
              <a:moveTo>
                <a:pt x="0" y="45720"/>
              </a:moveTo>
              <a:lnTo>
                <a:pt x="515815"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5856" y="713480"/>
        <a:ext cx="27320" cy="5469"/>
      </dsp:txXfrm>
    </dsp:sp>
    <dsp:sp modelId="{DA70AD76-43E2-47CE-8AA9-3157B137C453}">
      <dsp:nvSpPr>
        <dsp:cNvPr id="0" name=""/>
        <dsp:cNvSpPr/>
      </dsp:nvSpPr>
      <dsp:spPr>
        <a:xfrm>
          <a:off x="1337689" y="3498"/>
          <a:ext cx="2375719" cy="142543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412" tIns="122195" rIns="116412" bIns="122195" numCol="1" spcCol="1270" anchor="ctr" anchorCtr="0">
          <a:noAutofit/>
        </a:bodyPr>
        <a:lstStyle/>
        <a:p>
          <a:pPr marL="0" lvl="0" indent="0" algn="ctr" defTabSz="533400">
            <a:lnSpc>
              <a:spcPct val="90000"/>
            </a:lnSpc>
            <a:spcBef>
              <a:spcPct val="0"/>
            </a:spcBef>
            <a:spcAft>
              <a:spcPct val="35000"/>
            </a:spcAft>
            <a:buNone/>
          </a:pPr>
          <a:r>
            <a:rPr lang="en-US" sz="1200" b="1" i="0" kern="1200" baseline="30000"/>
            <a:t>Software Testing Limitations</a:t>
          </a:r>
          <a:endParaRPr lang="en-US" sz="1200" kern="1200"/>
        </a:p>
      </dsp:txBody>
      <dsp:txXfrm>
        <a:off x="1337689" y="3498"/>
        <a:ext cx="2375719" cy="1425431"/>
      </dsp:txXfrm>
    </dsp:sp>
    <dsp:sp modelId="{198E8684-559A-4867-953A-14F55985CEA6}">
      <dsp:nvSpPr>
        <dsp:cNvPr id="0" name=""/>
        <dsp:cNvSpPr/>
      </dsp:nvSpPr>
      <dsp:spPr>
        <a:xfrm>
          <a:off x="6633744" y="670494"/>
          <a:ext cx="515815" cy="91440"/>
        </a:xfrm>
        <a:custGeom>
          <a:avLst/>
          <a:gdLst/>
          <a:ahLst/>
          <a:cxnLst/>
          <a:rect l="0" t="0" r="0" b="0"/>
          <a:pathLst>
            <a:path>
              <a:moveTo>
                <a:pt x="0" y="45720"/>
              </a:moveTo>
              <a:lnTo>
                <a:pt x="515815"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77992" y="713480"/>
        <a:ext cx="27320" cy="5469"/>
      </dsp:txXfrm>
    </dsp:sp>
    <dsp:sp modelId="{7E2AA778-CA13-4270-AC9A-5F7BE4E09276}">
      <dsp:nvSpPr>
        <dsp:cNvPr id="0" name=""/>
        <dsp:cNvSpPr/>
      </dsp:nvSpPr>
      <dsp:spPr>
        <a:xfrm>
          <a:off x="4259825" y="3498"/>
          <a:ext cx="2375719" cy="1425431"/>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412" tIns="122195" rIns="116412" bIns="122195" numCol="1" spcCol="1270" anchor="ctr" anchorCtr="0">
          <a:noAutofit/>
        </a:bodyPr>
        <a:lstStyle/>
        <a:p>
          <a:pPr marL="0" lvl="0" indent="0" algn="ctr" defTabSz="533400">
            <a:lnSpc>
              <a:spcPct val="90000"/>
            </a:lnSpc>
            <a:spcBef>
              <a:spcPct val="0"/>
            </a:spcBef>
            <a:spcAft>
              <a:spcPct val="35000"/>
            </a:spcAft>
            <a:buNone/>
          </a:pPr>
          <a:r>
            <a:rPr lang="en-US" sz="1200" b="0" i="0" kern="1200"/>
            <a:t>We use testing to disclose many hidden errors but this methodology never guarantees the absence of errors. It is only used to identify the known errors. ...</a:t>
          </a:r>
          <a:endParaRPr lang="en-US" sz="1200" kern="1200"/>
        </a:p>
      </dsp:txBody>
      <dsp:txXfrm>
        <a:off x="4259825" y="3498"/>
        <a:ext cx="2375719" cy="1425431"/>
      </dsp:txXfrm>
    </dsp:sp>
    <dsp:sp modelId="{36E456FE-3FB8-4E3C-B412-0B72137C9DEE}">
      <dsp:nvSpPr>
        <dsp:cNvPr id="0" name=""/>
        <dsp:cNvSpPr/>
      </dsp:nvSpPr>
      <dsp:spPr>
        <a:xfrm>
          <a:off x="2525549" y="1427130"/>
          <a:ext cx="5844270" cy="515815"/>
        </a:xfrm>
        <a:custGeom>
          <a:avLst/>
          <a:gdLst/>
          <a:ahLst/>
          <a:cxnLst/>
          <a:rect l="0" t="0" r="0" b="0"/>
          <a:pathLst>
            <a:path>
              <a:moveTo>
                <a:pt x="5844270" y="0"/>
              </a:moveTo>
              <a:lnTo>
                <a:pt x="5844270" y="275007"/>
              </a:lnTo>
              <a:lnTo>
                <a:pt x="0" y="275007"/>
              </a:lnTo>
              <a:lnTo>
                <a:pt x="0" y="515815"/>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0941" y="1682303"/>
        <a:ext cx="293487" cy="5469"/>
      </dsp:txXfrm>
    </dsp:sp>
    <dsp:sp modelId="{7EA7FCB8-1489-49FF-B800-0A2D58BD551A}">
      <dsp:nvSpPr>
        <dsp:cNvPr id="0" name=""/>
        <dsp:cNvSpPr/>
      </dsp:nvSpPr>
      <dsp:spPr>
        <a:xfrm>
          <a:off x="7181960" y="3498"/>
          <a:ext cx="2375719" cy="1425431"/>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412" tIns="122195" rIns="116412" bIns="122195" numCol="1" spcCol="1270" anchor="ctr" anchorCtr="0">
          <a:noAutofit/>
        </a:bodyPr>
        <a:lstStyle/>
        <a:p>
          <a:pPr marL="0" lvl="0" indent="0" algn="ctr" defTabSz="533400">
            <a:lnSpc>
              <a:spcPct val="90000"/>
            </a:lnSpc>
            <a:spcBef>
              <a:spcPct val="0"/>
            </a:spcBef>
            <a:spcAft>
              <a:spcPct val="35000"/>
            </a:spcAft>
            <a:buNone/>
          </a:pPr>
          <a:r>
            <a:rPr lang="en-US" sz="1200" b="0" i="0" kern="1200"/>
            <a:t>Testing do not provide you any help when you have to make a decision either “you should release the product consisting errors for meeting the deadline” or “you should release ...</a:t>
          </a:r>
          <a:endParaRPr lang="en-US" sz="1200" kern="1200"/>
        </a:p>
      </dsp:txBody>
      <dsp:txXfrm>
        <a:off x="7181960" y="3498"/>
        <a:ext cx="2375719" cy="1425431"/>
      </dsp:txXfrm>
    </dsp:sp>
    <dsp:sp modelId="{0C8B384E-6DA5-40C5-87FD-094C66CFA336}">
      <dsp:nvSpPr>
        <dsp:cNvPr id="0" name=""/>
        <dsp:cNvSpPr/>
      </dsp:nvSpPr>
      <dsp:spPr>
        <a:xfrm>
          <a:off x="3711609" y="2642342"/>
          <a:ext cx="515815" cy="91440"/>
        </a:xfrm>
        <a:custGeom>
          <a:avLst/>
          <a:gdLst/>
          <a:ahLst/>
          <a:cxnLst/>
          <a:rect l="0" t="0" r="0" b="0"/>
          <a:pathLst>
            <a:path>
              <a:moveTo>
                <a:pt x="0" y="45720"/>
              </a:moveTo>
              <a:lnTo>
                <a:pt x="515815"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5856" y="2685327"/>
        <a:ext cx="27320" cy="5469"/>
      </dsp:txXfrm>
    </dsp:sp>
    <dsp:sp modelId="{646BCF5C-7668-47CC-837D-B0414DA8EBC3}">
      <dsp:nvSpPr>
        <dsp:cNvPr id="0" name=""/>
        <dsp:cNvSpPr/>
      </dsp:nvSpPr>
      <dsp:spPr>
        <a:xfrm>
          <a:off x="1337689" y="1975346"/>
          <a:ext cx="2375719" cy="1425431"/>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412" tIns="122195" rIns="116412" bIns="122195" numCol="1" spcCol="1270" anchor="ctr" anchorCtr="0">
          <a:noAutofit/>
        </a:bodyPr>
        <a:lstStyle/>
        <a:p>
          <a:pPr marL="0" lvl="0" indent="0" algn="ctr" defTabSz="533400">
            <a:lnSpc>
              <a:spcPct val="90000"/>
            </a:lnSpc>
            <a:spcBef>
              <a:spcPct val="0"/>
            </a:spcBef>
            <a:spcAft>
              <a:spcPct val="35000"/>
            </a:spcAft>
            <a:buNone/>
          </a:pPr>
          <a:r>
            <a:rPr lang="en-US" sz="1200" b="0" i="0" kern="1200"/>
            <a:t>Software testing does not predicts or estimate the proper functioning of the product under different conditions, but it may prove to be helpful in delivering the information w.r.t. ...</a:t>
          </a:r>
          <a:endParaRPr lang="en-US" sz="1200" kern="1200"/>
        </a:p>
      </dsp:txBody>
      <dsp:txXfrm>
        <a:off x="1337689" y="1975346"/>
        <a:ext cx="2375719" cy="1425431"/>
      </dsp:txXfrm>
    </dsp:sp>
    <dsp:sp modelId="{990A36C5-5200-4376-9B07-791A279CFA75}">
      <dsp:nvSpPr>
        <dsp:cNvPr id="0" name=""/>
        <dsp:cNvSpPr/>
      </dsp:nvSpPr>
      <dsp:spPr>
        <a:xfrm>
          <a:off x="6633744" y="2642342"/>
          <a:ext cx="515815" cy="91440"/>
        </a:xfrm>
        <a:custGeom>
          <a:avLst/>
          <a:gdLst/>
          <a:ahLst/>
          <a:cxnLst/>
          <a:rect l="0" t="0" r="0" b="0"/>
          <a:pathLst>
            <a:path>
              <a:moveTo>
                <a:pt x="0" y="45720"/>
              </a:moveTo>
              <a:lnTo>
                <a:pt x="515815"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77992" y="2685327"/>
        <a:ext cx="27320" cy="5469"/>
      </dsp:txXfrm>
    </dsp:sp>
    <dsp:sp modelId="{5371D92B-310F-42DD-9E68-4CDCFFDB3738}">
      <dsp:nvSpPr>
        <dsp:cNvPr id="0" name=""/>
        <dsp:cNvSpPr/>
      </dsp:nvSpPr>
      <dsp:spPr>
        <a:xfrm>
          <a:off x="4259825" y="1975346"/>
          <a:ext cx="2375719" cy="1425431"/>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412" tIns="122195" rIns="116412" bIns="122195" numCol="1" spcCol="1270" anchor="ctr" anchorCtr="0">
          <a:noAutofit/>
        </a:bodyPr>
        <a:lstStyle/>
        <a:p>
          <a:pPr marL="0" lvl="0" indent="0" algn="ctr" defTabSz="533400">
            <a:lnSpc>
              <a:spcPct val="90000"/>
            </a:lnSpc>
            <a:spcBef>
              <a:spcPct val="0"/>
            </a:spcBef>
            <a:spcAft>
              <a:spcPct val="35000"/>
            </a:spcAft>
            <a:buNone/>
          </a:pPr>
          <a:r>
            <a:rPr lang="en-US" sz="1200" b="0" i="0" kern="1200"/>
            <a:t>While injecting the defects, software testing unable to find the root causes which may help in placing defects at the first place. ...</a:t>
          </a:r>
          <a:endParaRPr lang="en-US" sz="1200" kern="1200"/>
        </a:p>
      </dsp:txBody>
      <dsp:txXfrm>
        <a:off x="4259825" y="1975346"/>
        <a:ext cx="2375719" cy="1425431"/>
      </dsp:txXfrm>
    </dsp:sp>
    <dsp:sp modelId="{61EECF1D-B5A0-45FD-BDCD-94282FFC910B}">
      <dsp:nvSpPr>
        <dsp:cNvPr id="0" name=""/>
        <dsp:cNvSpPr/>
      </dsp:nvSpPr>
      <dsp:spPr>
        <a:xfrm>
          <a:off x="7181960" y="1975346"/>
          <a:ext cx="2375719" cy="142543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412" tIns="122195" rIns="116412" bIns="122195" numCol="1" spcCol="1270" anchor="ctr" anchorCtr="0">
          <a:noAutofit/>
        </a:bodyPr>
        <a:lstStyle/>
        <a:p>
          <a:pPr marL="0" lvl="0" indent="0" algn="ctr" defTabSz="533400">
            <a:lnSpc>
              <a:spcPct val="90000"/>
            </a:lnSpc>
            <a:spcBef>
              <a:spcPct val="0"/>
            </a:spcBef>
            <a:spcAft>
              <a:spcPct val="35000"/>
            </a:spcAft>
            <a:buNone/>
          </a:pPr>
          <a:r>
            <a:rPr lang="en-US" sz="1200" b="0" i="0" kern="1200"/>
            <a:t>Testing cannot be done against system requirements. We also cannot detect any errors in requirements or ambiguous requirement leads the complete testing process to inadequate testing.</a:t>
          </a:r>
          <a:endParaRPr lang="en-US" sz="1200" kern="1200"/>
        </a:p>
      </dsp:txBody>
      <dsp:txXfrm>
        <a:off x="7181960" y="1975346"/>
        <a:ext cx="2375719" cy="142543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B6AFC3-07D5-4507-9118-D05000666F08}"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42836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6AFC3-07D5-4507-9118-D05000666F08}" type="datetimeFigureOut">
              <a:rPr lang="en-IN" smtClean="0"/>
              <a:t>29-06-2022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2203472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CB6AFC3-07D5-4507-9118-D05000666F08}"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4166284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CB6AFC3-07D5-4507-9118-D05000666F08}"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400D0C-A87C-463B-AF74-7158F683FB5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56782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6AFC3-07D5-4507-9118-D05000666F08}"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659839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CB6AFC3-07D5-4507-9118-D05000666F08}" type="datetimeFigureOut">
              <a:rPr lang="en-IN" smtClean="0"/>
              <a:t>29-06-2022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1626591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CB6AFC3-07D5-4507-9118-D05000666F08}" type="datetimeFigureOut">
              <a:rPr lang="en-IN" smtClean="0"/>
              <a:t>29-06-2022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3187715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6AFC3-07D5-4507-9118-D05000666F08}"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3693824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6AFC3-07D5-4507-9118-D05000666F08}"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629681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CB6AFC3-07D5-4507-9118-D05000666F08}"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52889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6AFC3-07D5-4507-9118-D05000666F08}"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363058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B6AFC3-07D5-4507-9118-D05000666F08}" type="datetimeFigureOut">
              <a:rPr lang="en-IN" smtClean="0"/>
              <a:t>29-06-2022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1583666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6AFC3-07D5-4507-9118-D05000666F08}" type="datetimeFigureOut">
              <a:rPr lang="en-IN" smtClean="0"/>
              <a:t>29-06-2022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294706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CB6AFC3-07D5-4507-9118-D05000666F08}" type="datetimeFigureOut">
              <a:rPr lang="en-IN" smtClean="0"/>
              <a:t>29-06-2022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413032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CB6AFC3-07D5-4507-9118-D05000666F08}" type="datetimeFigureOut">
              <a:rPr lang="en-IN" smtClean="0"/>
              <a:t>29-06-2022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607384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CB6AFC3-07D5-4507-9118-D05000666F08}" type="datetimeFigureOut">
              <a:rPr lang="en-IN" smtClean="0"/>
              <a:t>29-06-2022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265003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6AFC3-07D5-4507-9118-D05000666F08}" type="datetimeFigureOut">
              <a:rPr lang="en-IN" smtClean="0"/>
              <a:t>29-06-2022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400D0C-A87C-463B-AF74-7158F683FB50}" type="slidenum">
              <a:rPr lang="en-IN" smtClean="0"/>
              <a:t>‹#›</a:t>
            </a:fld>
            <a:endParaRPr lang="en-IN"/>
          </a:p>
        </p:txBody>
      </p:sp>
    </p:spTree>
    <p:extLst>
      <p:ext uri="{BB962C8B-B14F-4D97-AF65-F5344CB8AC3E}">
        <p14:creationId xmlns:p14="http://schemas.microsoft.com/office/powerpoint/2010/main" val="3459368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CB6AFC3-07D5-4507-9118-D05000666F08}" type="datetimeFigureOut">
              <a:rPr lang="en-IN" smtClean="0"/>
              <a:t>29-06-2022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4400D0C-A87C-463B-AF74-7158F683FB50}" type="slidenum">
              <a:rPr lang="en-IN" smtClean="0"/>
              <a:t>‹#›</a:t>
            </a:fld>
            <a:endParaRPr lang="en-IN"/>
          </a:p>
        </p:txBody>
      </p:sp>
    </p:spTree>
    <p:extLst>
      <p:ext uri="{BB962C8B-B14F-4D97-AF65-F5344CB8AC3E}">
        <p14:creationId xmlns:p14="http://schemas.microsoft.com/office/powerpoint/2010/main" val="248486262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3.png"/><Relationship Id="rId7" Type="http://schemas.openxmlformats.org/officeDocument/2006/relationships/diagramLayout" Target="../diagrams/layout6.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6.xml"/><Relationship Id="rId5" Type="http://schemas.openxmlformats.org/officeDocument/2006/relationships/image" Target="../media/image5.png"/><Relationship Id="rId10" Type="http://schemas.microsoft.com/office/2007/relationships/diagramDrawing" Target="../diagrams/drawing6.xml"/><Relationship Id="rId4" Type="http://schemas.openxmlformats.org/officeDocument/2006/relationships/image" Target="../media/image4.png"/><Relationship Id="rId9" Type="http://schemas.openxmlformats.org/officeDocument/2006/relationships/diagramColors" Target="../diagrams/colors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3.png"/><Relationship Id="rId7" Type="http://schemas.openxmlformats.org/officeDocument/2006/relationships/diagramLayout" Target="../diagrams/layout8.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8.xml"/><Relationship Id="rId5" Type="http://schemas.openxmlformats.org/officeDocument/2006/relationships/image" Target="../media/image5.png"/><Relationship Id="rId10" Type="http://schemas.microsoft.com/office/2007/relationships/diagramDrawing" Target="../diagrams/drawing8.xml"/><Relationship Id="rId4" Type="http://schemas.openxmlformats.org/officeDocument/2006/relationships/image" Target="../media/image4.png"/><Relationship Id="rId9" Type="http://schemas.openxmlformats.org/officeDocument/2006/relationships/diagramColors" Target="../diagrams/colors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5.png"/><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openxmlformats.org/officeDocument/2006/relationships/image" Target="../media/image5.png"/><Relationship Id="rId10" Type="http://schemas.microsoft.com/office/2007/relationships/diagramDrawing" Target="../diagrams/drawing4.xml"/><Relationship Id="rId4" Type="http://schemas.openxmlformats.org/officeDocument/2006/relationships/image" Target="../media/image4.png"/><Relationship Id="rId9" Type="http://schemas.openxmlformats.org/officeDocument/2006/relationships/diagramColors" Target="../diagrams/colors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7575E1F3-6CC5-AB25-FAE9-CE1D16131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920" y="1666239"/>
            <a:ext cx="5770880" cy="4145281"/>
          </a:xfrm>
          <a:prstGeom prst="rect">
            <a:avLst/>
          </a:prstGeom>
        </p:spPr>
      </p:pic>
      <p:sp>
        <p:nvSpPr>
          <p:cNvPr id="9" name="TextBox 8">
            <a:extLst>
              <a:ext uri="{FF2B5EF4-FFF2-40B4-BE49-F238E27FC236}">
                <a16:creationId xmlns:a16="http://schemas.microsoft.com/office/drawing/2014/main" id="{C4E71D2B-6B55-4645-81F2-8419CBD0D52C}"/>
              </a:ext>
            </a:extLst>
          </p:cNvPr>
          <p:cNvSpPr txBox="1"/>
          <p:nvPr/>
        </p:nvSpPr>
        <p:spPr>
          <a:xfrm>
            <a:off x="323850" y="861814"/>
            <a:ext cx="6096000" cy="461665"/>
          </a:xfrm>
          <a:prstGeom prst="rect">
            <a:avLst/>
          </a:prstGeom>
          <a:noFill/>
        </p:spPr>
        <p:txBody>
          <a:bodyPr wrap="square">
            <a:spAutoFit/>
          </a:bodyPr>
          <a:lstStyle/>
          <a:p>
            <a:r>
              <a:rPr lang="en-IN" sz="2400">
                <a:solidFill>
                  <a:schemeClr val="tx2">
                    <a:lumMod val="25000"/>
                  </a:schemeClr>
                </a:solidFill>
                <a:highlight>
                  <a:srgbClr val="00FFFF"/>
                </a:highlight>
                <a:latin typeface="Goudy Stout" panose="0202090407030B020401" pitchFamily="18" charset="0"/>
              </a:rPr>
              <a:t>CONTENTS</a:t>
            </a:r>
            <a:endParaRPr lang="en-IN" sz="2400" dirty="0">
              <a:solidFill>
                <a:schemeClr val="tx2">
                  <a:lumMod val="25000"/>
                </a:schemeClr>
              </a:solidFill>
              <a:highlight>
                <a:srgbClr val="00FFFF"/>
              </a:highlight>
              <a:latin typeface="Goudy Stout" panose="0202090407030B020401" pitchFamily="18" charset="0"/>
            </a:endParaRPr>
          </a:p>
        </p:txBody>
      </p:sp>
      <p:graphicFrame>
        <p:nvGraphicFramePr>
          <p:cNvPr id="11" name="TextBox 6">
            <a:extLst>
              <a:ext uri="{FF2B5EF4-FFF2-40B4-BE49-F238E27FC236}">
                <a16:creationId xmlns:a16="http://schemas.microsoft.com/office/drawing/2014/main" id="{93F903B3-01E0-4989-F7AE-CE4502E09F42}"/>
              </a:ext>
            </a:extLst>
          </p:cNvPr>
          <p:cNvGraphicFramePr/>
          <p:nvPr/>
        </p:nvGraphicFramePr>
        <p:xfrm>
          <a:off x="457200" y="1287205"/>
          <a:ext cx="4086225" cy="5601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0400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3" name="Picture 3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4" name="Picture 3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5" name="Oval 3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6" name="Picture 3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7" name="Picture 3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8" name="Rectangle 4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9" name="Rectangle 43">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0" name="Rectangle 45">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1"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49">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03" name="TextBox 2">
            <a:extLst>
              <a:ext uri="{FF2B5EF4-FFF2-40B4-BE49-F238E27FC236}">
                <a16:creationId xmlns:a16="http://schemas.microsoft.com/office/drawing/2014/main" id="{AF12DE76-D789-223A-CC65-A32BE4139419}"/>
              </a:ext>
            </a:extLst>
          </p:cNvPr>
          <p:cNvGraphicFramePr/>
          <p:nvPr>
            <p:extLst>
              <p:ext uri="{D42A27DB-BD31-4B8C-83A1-F6EECF244321}">
                <p14:modId xmlns:p14="http://schemas.microsoft.com/office/powerpoint/2010/main" val="4158265954"/>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7105121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BADA6-FEAB-D766-C21F-ABCF2E328F29}"/>
              </a:ext>
            </a:extLst>
          </p:cNvPr>
          <p:cNvSpPr txBox="1"/>
          <p:nvPr/>
        </p:nvSpPr>
        <p:spPr>
          <a:xfrm>
            <a:off x="2752725" y="482084"/>
            <a:ext cx="6096000" cy="461665"/>
          </a:xfrm>
          <a:prstGeom prst="rect">
            <a:avLst/>
          </a:prstGeom>
          <a:noFill/>
        </p:spPr>
        <p:txBody>
          <a:bodyPr wrap="square">
            <a:spAutoFit/>
          </a:bodyPr>
          <a:lstStyle/>
          <a:p>
            <a:pPr algn="l"/>
            <a:r>
              <a:rPr lang="en-IN" b="0" i="0" dirty="0">
                <a:solidFill>
                  <a:srgbClr val="000066"/>
                </a:solidFill>
                <a:effectLst/>
                <a:latin typeface="helvetica neue"/>
              </a:rPr>
              <a:t>                      </a:t>
            </a:r>
            <a:r>
              <a:rPr lang="en-IN" sz="2400" b="0" i="0" dirty="0">
                <a:solidFill>
                  <a:schemeClr val="accent2">
                    <a:lumMod val="40000"/>
                    <a:lumOff val="60000"/>
                  </a:schemeClr>
                </a:solidFill>
                <a:effectLst/>
                <a:latin typeface="Goudy Stout" panose="0202090407030B020401" pitchFamily="18" charset="0"/>
              </a:rPr>
              <a:t>Project Risks   </a:t>
            </a:r>
          </a:p>
        </p:txBody>
      </p:sp>
      <p:sp>
        <p:nvSpPr>
          <p:cNvPr id="9" name="TextBox 8">
            <a:extLst>
              <a:ext uri="{FF2B5EF4-FFF2-40B4-BE49-F238E27FC236}">
                <a16:creationId xmlns:a16="http://schemas.microsoft.com/office/drawing/2014/main" id="{5834C80B-2C89-8CA7-92DE-736CA87D609C}"/>
              </a:ext>
            </a:extLst>
          </p:cNvPr>
          <p:cNvSpPr txBox="1"/>
          <p:nvPr/>
        </p:nvSpPr>
        <p:spPr>
          <a:xfrm>
            <a:off x="466725" y="1190625"/>
            <a:ext cx="8515350" cy="400110"/>
          </a:xfrm>
          <a:prstGeom prst="rect">
            <a:avLst/>
          </a:prstGeom>
          <a:noFill/>
        </p:spPr>
        <p:txBody>
          <a:bodyPr wrap="square">
            <a:spAutoFit/>
          </a:bodyPr>
          <a:lstStyle/>
          <a:p>
            <a:r>
              <a:rPr lang="en-US" sz="2000" b="0" i="0" dirty="0">
                <a:solidFill>
                  <a:schemeClr val="tx2"/>
                </a:solidFill>
                <a:effectLst/>
                <a:latin typeface="helvetica neue"/>
              </a:rPr>
              <a:t>1</a:t>
            </a:r>
            <a:r>
              <a:rPr lang="en-US" b="0" i="0" dirty="0">
                <a:solidFill>
                  <a:srgbClr val="000066"/>
                </a:solidFill>
                <a:effectLst/>
                <a:latin typeface="helvetica neue"/>
              </a:rPr>
              <a:t>.</a:t>
            </a:r>
            <a:r>
              <a:rPr lang="en-US" sz="2000" b="0" i="0" dirty="0">
                <a:solidFill>
                  <a:schemeClr val="tx2"/>
                </a:solidFill>
                <a:effectLst/>
                <a:latin typeface="helvetica neue"/>
              </a:rPr>
              <a:t>Project purpose and need is not well-defined.</a:t>
            </a:r>
            <a:endParaRPr lang="en-IN" sz="2000" dirty="0">
              <a:solidFill>
                <a:schemeClr val="tx2"/>
              </a:solidFill>
            </a:endParaRPr>
          </a:p>
        </p:txBody>
      </p:sp>
      <p:pic>
        <p:nvPicPr>
          <p:cNvPr id="15" name="Picture 14" descr="Text, whiteboard&#10;&#10;Description automatically generated">
            <a:extLst>
              <a:ext uri="{FF2B5EF4-FFF2-40B4-BE49-F238E27FC236}">
                <a16:creationId xmlns:a16="http://schemas.microsoft.com/office/drawing/2014/main" id="{24ABD3C1-D482-B755-B61A-E0497AE78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9824" y="3086039"/>
            <a:ext cx="5257801" cy="3506297"/>
          </a:xfrm>
          <a:prstGeom prst="rect">
            <a:avLst/>
          </a:prstGeom>
        </p:spPr>
      </p:pic>
      <p:graphicFrame>
        <p:nvGraphicFramePr>
          <p:cNvPr id="17" name="TextBox 12">
            <a:extLst>
              <a:ext uri="{FF2B5EF4-FFF2-40B4-BE49-F238E27FC236}">
                <a16:creationId xmlns:a16="http://schemas.microsoft.com/office/drawing/2014/main" id="{C4D62974-3F91-855B-40D2-918B9341F7DF}"/>
              </a:ext>
            </a:extLst>
          </p:cNvPr>
          <p:cNvGraphicFramePr/>
          <p:nvPr>
            <p:extLst>
              <p:ext uri="{D42A27DB-BD31-4B8C-83A1-F6EECF244321}">
                <p14:modId xmlns:p14="http://schemas.microsoft.com/office/powerpoint/2010/main" val="2743409788"/>
              </p:ext>
            </p:extLst>
          </p:nvPr>
        </p:nvGraphicFramePr>
        <p:xfrm>
          <a:off x="466725" y="1524120"/>
          <a:ext cx="8858250" cy="2246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0325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83C9D5-5233-8BF4-FE43-99695AE8FF9D}"/>
              </a:ext>
            </a:extLst>
          </p:cNvPr>
          <p:cNvSpPr txBox="1"/>
          <p:nvPr/>
        </p:nvSpPr>
        <p:spPr>
          <a:xfrm>
            <a:off x="648930" y="629266"/>
            <a:ext cx="6188190" cy="1622321"/>
          </a:xfrm>
          <a:prstGeom prst="rect">
            <a:avLst/>
          </a:prstGeom>
        </p:spPr>
        <p:txBody>
          <a:bodyPr vert="horz" lIns="91440" tIns="45720" rIns="91440" bIns="45720" rtlCol="0" anchor="t">
            <a:normAutofit/>
          </a:bodyPr>
          <a:lstStyle/>
          <a:p>
            <a:pPr>
              <a:spcBef>
                <a:spcPct val="0"/>
              </a:spcBef>
              <a:spcAft>
                <a:spcPts val="600"/>
              </a:spcAft>
            </a:pPr>
            <a:r>
              <a:rPr lang="en-US" sz="4200">
                <a:solidFill>
                  <a:srgbClr val="EBEBEB"/>
                </a:solidFill>
                <a:latin typeface="+mj-lt"/>
                <a:ea typeface="+mj-ea"/>
                <a:cs typeface="+mj-cs"/>
              </a:rPr>
              <a:t>PRODUCT RISK</a:t>
            </a:r>
          </a:p>
        </p:txBody>
      </p:sp>
      <p:sp>
        <p:nvSpPr>
          <p:cNvPr id="3" name="TextBox 2">
            <a:extLst>
              <a:ext uri="{FF2B5EF4-FFF2-40B4-BE49-F238E27FC236}">
                <a16:creationId xmlns:a16="http://schemas.microsoft.com/office/drawing/2014/main" id="{4D2EBBE8-955C-B9D8-7A94-22C1E4F59249}"/>
              </a:ext>
            </a:extLst>
          </p:cNvPr>
          <p:cNvSpPr txBox="1"/>
          <p:nvPr/>
        </p:nvSpPr>
        <p:spPr>
          <a:xfrm>
            <a:off x="648930" y="2438400"/>
            <a:ext cx="6188189" cy="3785419"/>
          </a:xfrm>
          <a:prstGeom prst="rect">
            <a:avLst/>
          </a:prstGeom>
        </p:spPr>
        <p:txBody>
          <a:bodyPr vert="horz" lIns="91440" tIns="45720" rIns="91440" bIns="45720" rtlCol="0">
            <a:normAutofit/>
          </a:bodyPr>
          <a:lstStyle/>
          <a:p>
            <a:pPr>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effectLst/>
                <a:latin typeface="+mj-lt"/>
                <a:ea typeface="+mj-ea"/>
                <a:cs typeface="+mj-cs"/>
              </a:rPr>
              <a:t>Product risk is the set of things that could go wrong with the service, software or whatever is being produced by the project.  In the same way that project and business risks are quantified (using likelihood and impact) product risks should also be categorised and measured. The main difference with a product risk is that it is normally, but not always, mitigated by appropriate testing (in contrast, a project risk cannot be mitigated by testing).</a:t>
            </a:r>
          </a:p>
          <a:p>
            <a:pPr>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effectLst/>
                <a:latin typeface="+mj-lt"/>
                <a:ea typeface="+mj-ea"/>
                <a:cs typeface="+mj-cs"/>
              </a:rPr>
              <a:t>Product risks can be classified in many ways but they fall into one of two main categories, functional and non-functional. Functional risks relate to how the product may not achieve the activities it is designed to do, such as receiving data, performing calculations, producing reports and interfacing with other systems.  Non-functional product risks relate to such possible problems as not performing a (correct) calculation quickly enough or being unstable with a high number of concurrent users.</a:t>
            </a:r>
          </a:p>
        </p:txBody>
      </p:sp>
      <p:sp>
        <p:nvSpPr>
          <p:cNvPr id="2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descr="A group of blue birds on a keyboard&#10;&#10;Description automatically generated with low confidence">
            <a:extLst>
              <a:ext uri="{FF2B5EF4-FFF2-40B4-BE49-F238E27FC236}">
                <a16:creationId xmlns:a16="http://schemas.microsoft.com/office/drawing/2014/main" id="{C44FF627-9501-7310-9299-4DFC1EE6933D}"/>
              </a:ext>
            </a:extLst>
          </p:cNvPr>
          <p:cNvPicPr>
            <a:picLocks noChangeAspect="1"/>
          </p:cNvPicPr>
          <p:nvPr/>
        </p:nvPicPr>
        <p:blipFill rotWithShape="1">
          <a:blip r:embed="rId7">
            <a:extLst>
              <a:ext uri="{28A0092B-C50C-407E-A947-70E740481C1C}">
                <a14:useLocalDpi xmlns:a14="http://schemas.microsoft.com/office/drawing/2010/main" val="0"/>
              </a:ext>
            </a:extLst>
          </a:blip>
          <a:srcRect l="12411" r="4688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78091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97EFF5-1C23-A6A3-0ED4-5FAAC8D9A2EC}"/>
              </a:ext>
            </a:extLst>
          </p:cNvPr>
          <p:cNvSpPr txBox="1"/>
          <p:nvPr/>
        </p:nvSpPr>
        <p:spPr>
          <a:xfrm>
            <a:off x="314325" y="1952625"/>
            <a:ext cx="8829675" cy="3447098"/>
          </a:xfrm>
          <a:prstGeom prst="rect">
            <a:avLst/>
          </a:prstGeom>
          <a:noFill/>
        </p:spPr>
        <p:txBody>
          <a:bodyPr wrap="square">
            <a:spAutoFit/>
          </a:bodyPr>
          <a:lstStyle/>
          <a:p>
            <a:pPr algn="l" fontAlgn="base"/>
            <a:r>
              <a:rPr lang="en-US" sz="2000" b="1" i="0" dirty="0">
                <a:solidFill>
                  <a:schemeClr val="tx2"/>
                </a:solidFill>
                <a:effectLst/>
                <a:latin typeface="open_sansregular"/>
              </a:rPr>
              <a:t>Key Advantages of Independent Testing</a:t>
            </a:r>
            <a:endParaRPr lang="en-US" sz="2000" b="0" i="0" dirty="0">
              <a:solidFill>
                <a:schemeClr val="tx2"/>
              </a:solidFill>
              <a:effectLst/>
              <a:latin typeface="open_sansregular"/>
            </a:endParaRPr>
          </a:p>
          <a:p>
            <a:pPr algn="l" fontAlgn="base"/>
            <a:r>
              <a:rPr lang="en-US" b="0" i="0" dirty="0">
                <a:solidFill>
                  <a:schemeClr val="tx2"/>
                </a:solidFill>
                <a:effectLst/>
                <a:latin typeface="open_sansregular"/>
              </a:rPr>
              <a:t>Independent testing has an upper hand over traditional testing in many ways. Let’s take a look at some of the key advantages that it offers:</a:t>
            </a:r>
          </a:p>
          <a:p>
            <a:pPr marL="342900" indent="-342900" algn="l" fontAlgn="base">
              <a:buAutoNum type="arabicPeriod"/>
            </a:pPr>
            <a:r>
              <a:rPr lang="en-US" b="0" i="0" dirty="0">
                <a:solidFill>
                  <a:schemeClr val="tx2"/>
                </a:solidFill>
                <a:effectLst/>
                <a:latin typeface="open_sansregular"/>
              </a:rPr>
              <a:t>Improved Software Quality – One of the top benefits of outsourcing testing to independent testing organizations is improved software quality. Independent testing teams engage in a bias-free procedure and make sure that the product is developed according to customer requirements and meets the desired objectives while maintaining high quality.</a:t>
            </a:r>
          </a:p>
          <a:p>
            <a:pPr algn="l" fontAlgn="base"/>
            <a:r>
              <a:rPr lang="en-US" b="0" i="0" dirty="0">
                <a:solidFill>
                  <a:schemeClr val="tx2"/>
                </a:solidFill>
                <a:effectLst/>
                <a:latin typeface="open_sansregular"/>
              </a:rPr>
              <a:t>2.Experienced and Skilled Manpower – Independent testing organizations have experienced and skilled manpower to carry out testing activities in the best possible manner. They hire the best of talent across various testing domains like automation testing, manual testing, load testing, security testing, etc.</a:t>
            </a:r>
          </a:p>
        </p:txBody>
      </p:sp>
      <p:sp>
        <p:nvSpPr>
          <p:cNvPr id="7" name="TextBox 6">
            <a:extLst>
              <a:ext uri="{FF2B5EF4-FFF2-40B4-BE49-F238E27FC236}">
                <a16:creationId xmlns:a16="http://schemas.microsoft.com/office/drawing/2014/main" id="{42DBC146-28F8-F819-B502-B3610B5E2E0B}"/>
              </a:ext>
            </a:extLst>
          </p:cNvPr>
          <p:cNvSpPr txBox="1"/>
          <p:nvPr/>
        </p:nvSpPr>
        <p:spPr>
          <a:xfrm>
            <a:off x="314325" y="5311567"/>
            <a:ext cx="10429875" cy="1200329"/>
          </a:xfrm>
          <a:prstGeom prst="rect">
            <a:avLst/>
          </a:prstGeom>
          <a:noFill/>
        </p:spPr>
        <p:txBody>
          <a:bodyPr wrap="square">
            <a:spAutoFit/>
          </a:bodyPr>
          <a:lstStyle/>
          <a:p>
            <a:r>
              <a:rPr lang="en-US" b="0" i="0" dirty="0">
                <a:solidFill>
                  <a:schemeClr val="tx2"/>
                </a:solidFill>
                <a:effectLst/>
                <a:latin typeface="open_sansregular"/>
              </a:rPr>
              <a:t>3. Lower Life Cycle Costs – Organizations that employ independent testers can focus exclusively on quality and adherence to requirements and maintainability and scalability to address future needs. This ensures low failure rates and reduced maintenance costs. Rigorous testing cycles for both functional and non-functional aspects like performance and stress handling is covered.</a:t>
            </a:r>
            <a:endParaRPr lang="en-IN" dirty="0">
              <a:solidFill>
                <a:schemeClr val="tx2"/>
              </a:solidFill>
            </a:endParaRPr>
          </a:p>
        </p:txBody>
      </p:sp>
      <p:sp>
        <p:nvSpPr>
          <p:cNvPr id="9" name="TextBox 8">
            <a:extLst>
              <a:ext uri="{FF2B5EF4-FFF2-40B4-BE49-F238E27FC236}">
                <a16:creationId xmlns:a16="http://schemas.microsoft.com/office/drawing/2014/main" id="{20E68222-32C5-D2EB-0D10-AA33E1C3D2B2}"/>
              </a:ext>
            </a:extLst>
          </p:cNvPr>
          <p:cNvSpPr txBox="1"/>
          <p:nvPr/>
        </p:nvSpPr>
        <p:spPr>
          <a:xfrm>
            <a:off x="3790950" y="752296"/>
            <a:ext cx="6096000" cy="584775"/>
          </a:xfrm>
          <a:prstGeom prst="rect">
            <a:avLst/>
          </a:prstGeom>
          <a:noFill/>
        </p:spPr>
        <p:txBody>
          <a:bodyPr wrap="square">
            <a:spAutoFit/>
          </a:bodyPr>
          <a:lstStyle/>
          <a:p>
            <a:r>
              <a:rPr lang="en-US" sz="3200" b="1" i="0" dirty="0">
                <a:solidFill>
                  <a:schemeClr val="accent2">
                    <a:lumMod val="40000"/>
                    <a:lumOff val="60000"/>
                  </a:schemeClr>
                </a:solidFill>
                <a:effectLst/>
                <a:latin typeface="OCR A Extended" panose="02010509020102010303" pitchFamily="50" charset="0"/>
              </a:rPr>
              <a:t>Independent Testing</a:t>
            </a:r>
            <a:endParaRPr lang="en-IN" sz="3200" dirty="0">
              <a:solidFill>
                <a:schemeClr val="accent2">
                  <a:lumMod val="40000"/>
                  <a:lumOff val="60000"/>
                </a:schemeClr>
              </a:solidFill>
              <a:latin typeface="OCR A Extended" panose="02010509020102010303" pitchFamily="50" charset="0"/>
            </a:endParaRPr>
          </a:p>
        </p:txBody>
      </p:sp>
      <p:pic>
        <p:nvPicPr>
          <p:cNvPr id="2050" name="Picture 2">
            <a:extLst>
              <a:ext uri="{FF2B5EF4-FFF2-40B4-BE49-F238E27FC236}">
                <a16:creationId xmlns:a16="http://schemas.microsoft.com/office/drawing/2014/main" id="{280D75EE-2312-E435-F667-63FA6B8CC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822" y="1073043"/>
            <a:ext cx="5258256" cy="246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217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15E2E5-C9A9-7CA0-3FD8-F484E0B6775C}"/>
              </a:ext>
            </a:extLst>
          </p:cNvPr>
          <p:cNvSpPr txBox="1"/>
          <p:nvPr/>
        </p:nvSpPr>
        <p:spPr>
          <a:xfrm>
            <a:off x="648931" y="629266"/>
            <a:ext cx="4166510" cy="1622321"/>
          </a:xfrm>
          <a:prstGeom prst="rect">
            <a:avLst/>
          </a:prstGeom>
        </p:spPr>
        <p:txBody>
          <a:bodyPr vert="horz" lIns="91440" tIns="45720" rIns="91440" bIns="45720" rtlCol="0" anchor="t">
            <a:normAutofit/>
          </a:bodyPr>
          <a:lstStyle/>
          <a:p>
            <a:pPr>
              <a:spcBef>
                <a:spcPct val="0"/>
              </a:spcBef>
              <a:spcAft>
                <a:spcPts val="600"/>
              </a:spcAft>
            </a:pPr>
            <a:r>
              <a:rPr lang="en-US" sz="4200" b="0" i="0" kern="1200" dirty="0">
                <a:solidFill>
                  <a:schemeClr val="tx2"/>
                </a:solidFill>
                <a:highlight>
                  <a:srgbClr val="FFFF00"/>
                </a:highlight>
                <a:latin typeface="+mj-lt"/>
                <a:ea typeface="+mj-ea"/>
                <a:cs typeface="+mj-cs"/>
              </a:rPr>
              <a:t>Attributes For A Good Tester</a:t>
            </a:r>
          </a:p>
        </p:txBody>
      </p:sp>
      <p:sp>
        <p:nvSpPr>
          <p:cNvPr id="2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Picture 6" descr="Graphical user interface&#10;&#10;Description automatically generated">
            <a:extLst>
              <a:ext uri="{FF2B5EF4-FFF2-40B4-BE49-F238E27FC236}">
                <a16:creationId xmlns:a16="http://schemas.microsoft.com/office/drawing/2014/main" id="{17D1F846-E8B8-157D-B452-059B4D135C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3992" y="1896217"/>
            <a:ext cx="5449889" cy="3065562"/>
          </a:xfrm>
          <a:prstGeom prst="rect">
            <a:avLst/>
          </a:prstGeom>
          <a:effectLst/>
        </p:spPr>
      </p:pic>
      <p:sp>
        <p:nvSpPr>
          <p:cNvPr id="30" name="Rectangle 2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402532E2-4017-86FC-F33A-F421485079C2}"/>
              </a:ext>
            </a:extLst>
          </p:cNvPr>
          <p:cNvSpPr txBox="1"/>
          <p:nvPr/>
        </p:nvSpPr>
        <p:spPr>
          <a:xfrm>
            <a:off x="648931" y="2438400"/>
            <a:ext cx="4166509" cy="3785419"/>
          </a:xfrm>
          <a:prstGeom prst="rect">
            <a:avLst/>
          </a:prstGeom>
        </p:spPr>
        <p:txBody>
          <a:bodyPr vert="horz" lIns="91440" tIns="45720" rIns="91440" bIns="45720" rtlCol="0">
            <a:normAutofit/>
          </a:bodyPr>
          <a:lstStyle/>
          <a:p>
            <a:pPr>
              <a:lnSpc>
                <a:spcPct val="90000"/>
              </a:lnSpc>
              <a:spcBef>
                <a:spcPts val="1000"/>
              </a:spcBef>
              <a:buClr>
                <a:schemeClr val="bg2">
                  <a:lumMod val="40000"/>
                  <a:lumOff val="60000"/>
                </a:schemeClr>
              </a:buClr>
              <a:buSzPct val="80000"/>
              <a:buFont typeface="Wingdings 3" charset="2"/>
              <a:buChar char=""/>
            </a:pPr>
            <a:r>
              <a:rPr lang="en-US" sz="1000">
                <a:solidFill>
                  <a:srgbClr val="EBEBEB"/>
                </a:solidFill>
                <a:effectLst/>
                <a:latin typeface="+mj-lt"/>
                <a:ea typeface="+mj-ea"/>
                <a:cs typeface="+mj-cs"/>
              </a:rPr>
              <a:t>Positive Attitude. A positive attitude is a key agent to succeed in any field and Software Testing is not an exception.</a:t>
            </a:r>
          </a:p>
          <a:p>
            <a:pPr>
              <a:lnSpc>
                <a:spcPct val="90000"/>
              </a:lnSpc>
              <a:spcBef>
                <a:spcPts val="1000"/>
              </a:spcBef>
              <a:buClr>
                <a:schemeClr val="bg2">
                  <a:lumMod val="40000"/>
                  <a:lumOff val="60000"/>
                </a:schemeClr>
              </a:buClr>
              <a:buSzPct val="80000"/>
              <a:buFont typeface="Wingdings 3" charset="2"/>
              <a:buChar char=""/>
            </a:pPr>
            <a:r>
              <a:rPr lang="en-US" sz="1000">
                <a:solidFill>
                  <a:srgbClr val="EBEBEB"/>
                </a:solidFill>
                <a:effectLst/>
                <a:latin typeface="+mj-lt"/>
                <a:ea typeface="+mj-ea"/>
                <a:cs typeface="+mj-cs"/>
              </a:rPr>
              <a:t>Good Communication. It helps to overcome critical problems easily. You can understand problems easily, document better and convince effectively.</a:t>
            </a:r>
          </a:p>
          <a:p>
            <a:pPr>
              <a:lnSpc>
                <a:spcPct val="90000"/>
              </a:lnSpc>
              <a:spcBef>
                <a:spcPts val="1000"/>
              </a:spcBef>
              <a:buClr>
                <a:schemeClr val="bg2">
                  <a:lumMod val="40000"/>
                  <a:lumOff val="60000"/>
                </a:schemeClr>
              </a:buClr>
              <a:buSzPct val="80000"/>
              <a:buFont typeface="Wingdings 3" charset="2"/>
              <a:buChar char=""/>
            </a:pPr>
            <a:r>
              <a:rPr lang="en-US" sz="1000">
                <a:solidFill>
                  <a:srgbClr val="EBEBEB"/>
                </a:solidFill>
                <a:effectLst/>
                <a:latin typeface="+mj-lt"/>
                <a:ea typeface="+mj-ea"/>
                <a:cs typeface="+mj-cs"/>
              </a:rPr>
              <a:t>Multi-Tasking Abilities. Multi-tasking abilities are the demand of today’s era. Work on multiple projects and provide updates.</a:t>
            </a:r>
          </a:p>
          <a:p>
            <a:pPr>
              <a:lnSpc>
                <a:spcPct val="90000"/>
              </a:lnSpc>
              <a:spcBef>
                <a:spcPts val="1000"/>
              </a:spcBef>
              <a:buClr>
                <a:schemeClr val="bg2">
                  <a:lumMod val="40000"/>
                  <a:lumOff val="60000"/>
                </a:schemeClr>
              </a:buClr>
              <a:buSzPct val="80000"/>
              <a:buFont typeface="Wingdings 3" charset="2"/>
              <a:buChar char=""/>
            </a:pPr>
            <a:r>
              <a:rPr lang="en-US" sz="1000">
                <a:solidFill>
                  <a:srgbClr val="EBEBEB"/>
                </a:solidFill>
                <a:effectLst/>
                <a:latin typeface="+mj-lt"/>
                <a:ea typeface="+mj-ea"/>
                <a:cs typeface="+mj-cs"/>
              </a:rPr>
              <a:t>Quick Learner. A great tester is a quick and self-learner. You do not HAVE to learn new stuff, you should WANT to learn it.</a:t>
            </a:r>
          </a:p>
          <a:p>
            <a:pPr>
              <a:lnSpc>
                <a:spcPct val="90000"/>
              </a:lnSpc>
              <a:spcBef>
                <a:spcPts val="1000"/>
              </a:spcBef>
              <a:buClr>
                <a:schemeClr val="bg2">
                  <a:lumMod val="40000"/>
                  <a:lumOff val="60000"/>
                </a:schemeClr>
              </a:buClr>
              <a:buSzPct val="80000"/>
              <a:buFont typeface="Wingdings 3" charset="2"/>
              <a:buChar char=""/>
            </a:pPr>
            <a:r>
              <a:rPr lang="en-US" sz="1000">
                <a:solidFill>
                  <a:srgbClr val="EBEBEB"/>
                </a:solidFill>
                <a:effectLst/>
                <a:latin typeface="+mj-lt"/>
                <a:ea typeface="+mj-ea"/>
                <a:cs typeface="+mj-cs"/>
              </a:rPr>
              <a:t>Passion For Testing. You have got to love your job. A passion for delivering quality, for providing better user experience, for generating new ideas, etc. is critical.</a:t>
            </a:r>
          </a:p>
          <a:p>
            <a:pPr>
              <a:lnSpc>
                <a:spcPct val="90000"/>
              </a:lnSpc>
              <a:spcBef>
                <a:spcPts val="1000"/>
              </a:spcBef>
              <a:buClr>
                <a:schemeClr val="bg2">
                  <a:lumMod val="40000"/>
                  <a:lumOff val="60000"/>
                </a:schemeClr>
              </a:buClr>
              <a:buSzPct val="80000"/>
              <a:buFont typeface="Wingdings 3" charset="2"/>
              <a:buChar char=""/>
            </a:pPr>
            <a:r>
              <a:rPr lang="en-US" sz="1000">
                <a:solidFill>
                  <a:srgbClr val="EBEBEB"/>
                </a:solidFill>
                <a:effectLst/>
                <a:latin typeface="+mj-lt"/>
                <a:ea typeface="+mj-ea"/>
                <a:cs typeface="+mj-cs"/>
              </a:rPr>
              <a:t>Team Player. Being a team player is a must for every job but it takes on a whole new dimension because we have to deliver bad news.</a:t>
            </a:r>
          </a:p>
          <a:p>
            <a:pPr>
              <a:lnSpc>
                <a:spcPct val="90000"/>
              </a:lnSpc>
              <a:spcBef>
                <a:spcPts val="1000"/>
              </a:spcBef>
              <a:buClr>
                <a:schemeClr val="bg2">
                  <a:lumMod val="40000"/>
                  <a:lumOff val="60000"/>
                </a:schemeClr>
              </a:buClr>
              <a:buSzPct val="80000"/>
              <a:buFont typeface="Wingdings 3" charset="2"/>
              <a:buChar char=""/>
            </a:pPr>
            <a:br>
              <a:rPr lang="en-US" sz="1000">
                <a:solidFill>
                  <a:srgbClr val="EBEBEB"/>
                </a:solidFill>
                <a:latin typeface="+mj-lt"/>
                <a:ea typeface="+mj-ea"/>
                <a:cs typeface="+mj-cs"/>
              </a:rPr>
            </a:br>
            <a:endParaRPr lang="en-US" sz="1000">
              <a:solidFill>
                <a:srgbClr val="EBEBEB"/>
              </a:solidFill>
              <a:latin typeface="+mj-lt"/>
              <a:ea typeface="+mj-ea"/>
              <a:cs typeface="+mj-cs"/>
            </a:endParaRPr>
          </a:p>
        </p:txBody>
      </p:sp>
    </p:spTree>
    <p:extLst>
      <p:ext uri="{BB962C8B-B14F-4D97-AF65-F5344CB8AC3E}">
        <p14:creationId xmlns:p14="http://schemas.microsoft.com/office/powerpoint/2010/main" val="256378665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Graphical user interface, application&#10;&#10;Description automatically generated">
            <a:extLst>
              <a:ext uri="{FF2B5EF4-FFF2-40B4-BE49-F238E27FC236}">
                <a16:creationId xmlns:a16="http://schemas.microsoft.com/office/drawing/2014/main" id="{097E507B-BD52-3071-3DE9-AE954BD41D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3992" y="1868968"/>
            <a:ext cx="5449889" cy="3120061"/>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053E4FB-5D00-8DA3-1D53-A5DADD52F3D0}"/>
              </a:ext>
            </a:extLst>
          </p:cNvPr>
          <p:cNvSpPr txBox="1"/>
          <p:nvPr/>
        </p:nvSpPr>
        <p:spPr>
          <a:xfrm>
            <a:off x="648931" y="2438400"/>
            <a:ext cx="4166509" cy="378541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a:solidFill>
                  <a:srgbClr val="EBEBEB"/>
                </a:solidFill>
                <a:effectLst/>
                <a:latin typeface="+mj-lt"/>
                <a:ea typeface="+mj-ea"/>
                <a:cs typeface="+mj-cs"/>
              </a:rPr>
              <a:t>Psychology of Testing</a:t>
            </a:r>
          </a:p>
          <a:p>
            <a:pPr>
              <a:spcBef>
                <a:spcPts val="1000"/>
              </a:spcBef>
              <a:buClr>
                <a:schemeClr val="bg2">
                  <a:lumMod val="40000"/>
                  <a:lumOff val="60000"/>
                </a:schemeClr>
              </a:buClr>
              <a:buSzPct val="80000"/>
              <a:buFont typeface="Wingdings 3" charset="2"/>
              <a:buChar char=""/>
            </a:pPr>
            <a:r>
              <a:rPr lang="en-US">
                <a:solidFill>
                  <a:srgbClr val="EBEBEB"/>
                </a:solidFill>
                <a:effectLst/>
                <a:latin typeface="+mj-lt"/>
                <a:ea typeface="+mj-ea"/>
                <a:cs typeface="+mj-cs"/>
              </a:rPr>
              <a:t>The Mindset of Developers and Testers. Before we start the discussion on this topic, it is important to note that developers also do the testing of the system.</a:t>
            </a:r>
          </a:p>
          <a:p>
            <a:pPr>
              <a:spcBef>
                <a:spcPts val="1000"/>
              </a:spcBef>
              <a:buClr>
                <a:schemeClr val="bg2">
                  <a:lumMod val="40000"/>
                  <a:lumOff val="60000"/>
                </a:schemeClr>
              </a:buClr>
              <a:buSzPct val="80000"/>
              <a:buFont typeface="Wingdings 3" charset="2"/>
              <a:buChar char=""/>
            </a:pPr>
            <a:r>
              <a:rPr lang="en-US">
                <a:solidFill>
                  <a:srgbClr val="EBEBEB"/>
                </a:solidFill>
                <a:effectLst/>
                <a:latin typeface="+mj-lt"/>
                <a:ea typeface="+mj-ea"/>
                <a:cs typeface="+mj-cs"/>
              </a:rPr>
              <a:t>Polite and Clear Communication. As discussed earlier, testers find mistakes or errors in the system and communicate these findings with the developers.</a:t>
            </a:r>
          </a:p>
          <a:p>
            <a:pPr>
              <a:spcBef>
                <a:spcPts val="1000"/>
              </a:spcBef>
              <a:buClr>
                <a:schemeClr val="bg2">
                  <a:lumMod val="40000"/>
                  <a:lumOff val="60000"/>
                </a:schemeClr>
              </a:buClr>
              <a:buSzPct val="80000"/>
              <a:buFont typeface="Wingdings 3" charset="2"/>
              <a:buChar char=""/>
            </a:pPr>
            <a:r>
              <a:rPr lang="en-US">
                <a:solidFill>
                  <a:srgbClr val="EBEBEB"/>
                </a:solidFill>
                <a:effectLst/>
                <a:latin typeface="+mj-lt"/>
                <a:ea typeface="+mj-ea"/>
                <a:cs typeface="+mj-cs"/>
              </a:rPr>
              <a:t>Test Independence. </a:t>
            </a:r>
          </a:p>
        </p:txBody>
      </p:sp>
    </p:spTree>
    <p:extLst>
      <p:ext uri="{BB962C8B-B14F-4D97-AF65-F5344CB8AC3E}">
        <p14:creationId xmlns:p14="http://schemas.microsoft.com/office/powerpoint/2010/main" val="152130011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9" name="Picture 307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81" name="Picture 308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83" name="Oval 308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85" name="Picture 308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87" name="Picture 308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89" name="Rectangle 308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91" name="Rectangle 309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93" name="Rectangle 309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9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2D47E8EB-1F0F-879C-BAE9-D5CD2F78C940}"/>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b="0" i="0" kern="1200">
                <a:solidFill>
                  <a:srgbClr val="EBEBEB"/>
                </a:solidFill>
                <a:highlight>
                  <a:srgbClr val="000080"/>
                </a:highlight>
                <a:latin typeface="+mj-lt"/>
                <a:ea typeface="+mj-ea"/>
                <a:cs typeface="+mj-cs"/>
              </a:rPr>
              <a:t>CODE OF ETHICS FOR A TESTER</a:t>
            </a:r>
          </a:p>
        </p:txBody>
      </p:sp>
      <p:sp useBgFill="1">
        <p:nvSpPr>
          <p:cNvPr id="3097" name="Freeform: Shape 309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TextBox 3">
            <a:extLst>
              <a:ext uri="{FF2B5EF4-FFF2-40B4-BE49-F238E27FC236}">
                <a16:creationId xmlns:a16="http://schemas.microsoft.com/office/drawing/2014/main" id="{7AC03F07-0798-A733-9240-525040316C15}"/>
              </a:ext>
            </a:extLst>
          </p:cNvPr>
          <p:cNvSpPr txBox="1"/>
          <p:nvPr/>
        </p:nvSpPr>
        <p:spPr>
          <a:xfrm>
            <a:off x="648931" y="2548281"/>
            <a:ext cx="5122606" cy="365868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effectLst/>
                <a:latin typeface="+mj-lt"/>
                <a:ea typeface="+mj-ea"/>
                <a:cs typeface="+mj-cs"/>
              </a:rPr>
              <a:t>For the first case, the Code of Ethics says: “Software testers shall be fair to and supportive of their colleagues, and promote cooperation with software developers.” On the other hand, it also has this: “Software testers shall maintain integrity and independence in their professional judgment.”</a:t>
            </a:r>
            <a:endParaRPr lang="en-US" dirty="0">
              <a:latin typeface="+mj-lt"/>
              <a:ea typeface="+mj-ea"/>
              <a:cs typeface="+mj-cs"/>
            </a:endParaRPr>
          </a:p>
        </p:txBody>
      </p:sp>
      <p:pic>
        <p:nvPicPr>
          <p:cNvPr id="3074" name="Picture 2">
            <a:extLst>
              <a:ext uri="{FF2B5EF4-FFF2-40B4-BE49-F238E27FC236}">
                <a16:creationId xmlns:a16="http://schemas.microsoft.com/office/drawing/2014/main" id="{FDCCBC5E-4CB6-C545-D3A6-884AB672537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354489" y="2548281"/>
            <a:ext cx="4926481" cy="366201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28267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B03D768-4197-2493-F524-8F3E5DEDFC1E}"/>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baseline="30000">
                <a:solidFill>
                  <a:srgbClr val="EBEBEB"/>
                </a:solidFill>
                <a:effectLst/>
                <a:highlight>
                  <a:srgbClr val="800080"/>
                </a:highlight>
                <a:latin typeface="+mj-lt"/>
                <a:ea typeface="+mj-ea"/>
                <a:cs typeface="+mj-cs"/>
              </a:rPr>
              <a:t>Software Testing Limitations</a:t>
            </a:r>
            <a:endParaRPr lang="en-US" sz="4200">
              <a:solidFill>
                <a:srgbClr val="EBEBEB"/>
              </a:solidFill>
              <a:effectLst/>
              <a:highlight>
                <a:srgbClr val="800080"/>
              </a:highlight>
              <a:latin typeface="+mj-lt"/>
              <a:ea typeface="+mj-ea"/>
              <a:cs typeface="+mj-cs"/>
            </a:endParaRPr>
          </a:p>
        </p:txBody>
      </p:sp>
      <p:sp>
        <p:nvSpPr>
          <p:cNvPr id="27" name="Rectangle 26">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Shape 28">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7" name="TextBox 2">
            <a:extLst>
              <a:ext uri="{FF2B5EF4-FFF2-40B4-BE49-F238E27FC236}">
                <a16:creationId xmlns:a16="http://schemas.microsoft.com/office/drawing/2014/main" id="{DE0AED5E-D8D3-D226-6B75-4CD51A080ABA}"/>
              </a:ext>
            </a:extLst>
          </p:cNvPr>
          <p:cNvGraphicFramePr/>
          <p:nvPr>
            <p:extLst>
              <p:ext uri="{D42A27DB-BD31-4B8C-83A1-F6EECF244321}">
                <p14:modId xmlns:p14="http://schemas.microsoft.com/office/powerpoint/2010/main" val="1055636753"/>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4299569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937D191-13D4-4D46-AA31-AA8157D3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3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1B796756-8CDE-44C7-BF60-022DF3B3A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02A146-6461-45FE-B52F-8F9B510D9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5948334A-14CD-9A14-0F99-7EE8023DE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0304" y="1123527"/>
            <a:ext cx="4604800" cy="4604800"/>
          </a:xfrm>
          <a:prstGeom prst="rect">
            <a:avLst/>
          </a:prstGeom>
        </p:spPr>
      </p:pic>
      <p:sp>
        <p:nvSpPr>
          <p:cNvPr id="16" name="Rectangle 15">
            <a:extLst>
              <a:ext uri="{FF2B5EF4-FFF2-40B4-BE49-F238E27FC236}">
                <a16:creationId xmlns:a16="http://schemas.microsoft.com/office/drawing/2014/main" id="{95A115E8-EE09-4F41-9329-56DEEE8AB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87033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1304A4C-9110-3C68-CFC0-1A7AFE0498BC}"/>
              </a:ext>
            </a:extLst>
          </p:cNvPr>
          <p:cNvSpPr txBox="1"/>
          <p:nvPr/>
        </p:nvSpPr>
        <p:spPr>
          <a:xfrm>
            <a:off x="569150" y="32317"/>
            <a:ext cx="3108626" cy="4572000"/>
          </a:xfrm>
          <a:prstGeom prst="rect">
            <a:avLst/>
          </a:prstGeom>
        </p:spPr>
        <p:txBody>
          <a:bodyPr vert="horz" lIns="91440" tIns="45720" rIns="91440" bIns="45720" rtlCol="0" anchor="ctr">
            <a:normAutofit/>
          </a:bodyPr>
          <a:lstStyle/>
          <a:p>
            <a:pPr>
              <a:spcBef>
                <a:spcPct val="0"/>
              </a:spcBef>
              <a:spcAft>
                <a:spcPts val="600"/>
              </a:spcAft>
            </a:pPr>
            <a:r>
              <a:rPr lang="en-US" sz="3200">
                <a:solidFill>
                  <a:srgbClr val="F2F2F2"/>
                </a:solidFill>
                <a:latin typeface="+mj-lt"/>
                <a:ea typeface="+mj-ea"/>
                <a:cs typeface="+mj-cs"/>
              </a:rPr>
              <a:t>                           The Economics of Testing</a:t>
            </a:r>
          </a:p>
        </p:txBody>
      </p:sp>
      <p:sp>
        <p:nvSpPr>
          <p:cNvPr id="27" name="Freeform: Shape 26">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31" name="Rectangle 30">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E47076E5-711A-E854-32C9-5ABE74868C14}"/>
              </a:ext>
            </a:extLst>
          </p:cNvPr>
          <p:cNvSpPr txBox="1"/>
          <p:nvPr/>
        </p:nvSpPr>
        <p:spPr>
          <a:xfrm>
            <a:off x="0" y="3932303"/>
            <a:ext cx="4735629" cy="2139047"/>
          </a:xfrm>
          <a:prstGeom prst="rect">
            <a:avLst/>
          </a:prstGeom>
          <a:noFill/>
        </p:spPr>
        <p:txBody>
          <a:bodyPr wrap="square">
            <a:spAutoFit/>
          </a:bodyPr>
          <a:lstStyle/>
          <a:p>
            <a:pPr>
              <a:spcAft>
                <a:spcPts val="600"/>
              </a:spcAft>
            </a:pPr>
            <a:r>
              <a:rPr lang="en-US" dirty="0">
                <a:solidFill>
                  <a:schemeClr val="accent3"/>
                </a:solidFill>
              </a:rPr>
              <a:t>Table of Contents</a:t>
            </a:r>
          </a:p>
          <a:p>
            <a:pPr>
              <a:spcAft>
                <a:spcPts val="600"/>
              </a:spcAft>
            </a:pPr>
            <a:r>
              <a:rPr lang="en-US" dirty="0">
                <a:solidFill>
                  <a:srgbClr val="FF0000"/>
                </a:solidFill>
              </a:rPr>
              <a:t>The Economics of Testing </a:t>
            </a:r>
          </a:p>
          <a:p>
            <a:pPr>
              <a:spcAft>
                <a:spcPts val="600"/>
              </a:spcAft>
            </a:pPr>
            <a:r>
              <a:rPr lang="en-US" dirty="0"/>
              <a:t>• Where defects originate </a:t>
            </a:r>
          </a:p>
          <a:p>
            <a:pPr>
              <a:spcAft>
                <a:spcPts val="600"/>
              </a:spcAft>
            </a:pPr>
            <a:r>
              <a:rPr lang="en-US" dirty="0"/>
              <a:t>• Where testing resources are used </a:t>
            </a:r>
          </a:p>
          <a:p>
            <a:pPr>
              <a:spcAft>
                <a:spcPts val="600"/>
              </a:spcAft>
            </a:pPr>
            <a:r>
              <a:rPr lang="en-US" dirty="0"/>
              <a:t>• The relative cost of fixing defects </a:t>
            </a:r>
          </a:p>
          <a:p>
            <a:pPr>
              <a:spcAft>
                <a:spcPts val="600"/>
              </a:spcAft>
            </a:pPr>
            <a:r>
              <a:rPr lang="en-US" dirty="0"/>
              <a:t>• The bottom line</a:t>
            </a:r>
            <a:endParaRPr lang="en-IN" dirty="0"/>
          </a:p>
        </p:txBody>
      </p:sp>
      <p:graphicFrame>
        <p:nvGraphicFramePr>
          <p:cNvPr id="9" name="TextBox 4">
            <a:extLst>
              <a:ext uri="{FF2B5EF4-FFF2-40B4-BE49-F238E27FC236}">
                <a16:creationId xmlns:a16="http://schemas.microsoft.com/office/drawing/2014/main" id="{EF4BD533-9803-9D31-F479-8D13E3AA8EFB}"/>
              </a:ext>
            </a:extLst>
          </p:cNvPr>
          <p:cNvGraphicFramePr/>
          <p:nvPr>
            <p:extLst>
              <p:ext uri="{D42A27DB-BD31-4B8C-83A1-F6EECF244321}">
                <p14:modId xmlns:p14="http://schemas.microsoft.com/office/powerpoint/2010/main" val="206873392"/>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05748206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794B50-E068-62CF-9E79-58009D712768}"/>
              </a:ext>
            </a:extLst>
          </p:cNvPr>
          <p:cNvSpPr txBox="1"/>
          <p:nvPr/>
        </p:nvSpPr>
        <p:spPr>
          <a:xfrm rot="10800000" flipV="1">
            <a:off x="485774" y="3938200"/>
            <a:ext cx="8258175" cy="400110"/>
          </a:xfrm>
          <a:prstGeom prst="rect">
            <a:avLst/>
          </a:prstGeom>
          <a:noFill/>
        </p:spPr>
        <p:txBody>
          <a:bodyPr wrap="square">
            <a:spAutoFit/>
          </a:bodyPr>
          <a:lstStyle/>
          <a:p>
            <a:r>
              <a:rPr lang="en-IN" dirty="0">
                <a:solidFill>
                  <a:srgbClr val="00B050"/>
                </a:solidFill>
              </a:rPr>
              <a:t>The </a:t>
            </a:r>
            <a:r>
              <a:rPr lang="en-IN" sz="2000" dirty="0">
                <a:solidFill>
                  <a:srgbClr val="00B050"/>
                </a:solidFill>
              </a:rPr>
              <a:t>Bottom</a:t>
            </a:r>
            <a:r>
              <a:rPr lang="en-IN" dirty="0">
                <a:solidFill>
                  <a:srgbClr val="00B050"/>
                </a:solidFill>
              </a:rPr>
              <a:t> Line</a:t>
            </a:r>
          </a:p>
        </p:txBody>
      </p:sp>
      <p:sp>
        <p:nvSpPr>
          <p:cNvPr id="7" name="TextBox 6">
            <a:extLst>
              <a:ext uri="{FF2B5EF4-FFF2-40B4-BE49-F238E27FC236}">
                <a16:creationId xmlns:a16="http://schemas.microsoft.com/office/drawing/2014/main" id="{35D18456-3DAE-955E-9F19-AED7F37ADB5E}"/>
              </a:ext>
            </a:extLst>
          </p:cNvPr>
          <p:cNvSpPr txBox="1"/>
          <p:nvPr/>
        </p:nvSpPr>
        <p:spPr>
          <a:xfrm rot="10800000" flipV="1">
            <a:off x="504823" y="4584739"/>
            <a:ext cx="8639175" cy="923330"/>
          </a:xfrm>
          <a:prstGeom prst="rect">
            <a:avLst/>
          </a:prstGeom>
          <a:noFill/>
        </p:spPr>
        <p:txBody>
          <a:bodyPr wrap="square">
            <a:spAutoFit/>
          </a:bodyPr>
          <a:lstStyle/>
          <a:p>
            <a:r>
              <a:rPr lang="en-US" dirty="0"/>
              <a:t>If you want to reduce the cost of testing, spend time early in the system development (or purchase) process to make sure the requirements and design are correct</a:t>
            </a:r>
            <a:endParaRPr lang="en-IN" dirty="0"/>
          </a:p>
        </p:txBody>
      </p:sp>
      <p:graphicFrame>
        <p:nvGraphicFramePr>
          <p:cNvPr id="19" name="TextBox 2">
            <a:extLst>
              <a:ext uri="{FF2B5EF4-FFF2-40B4-BE49-F238E27FC236}">
                <a16:creationId xmlns:a16="http://schemas.microsoft.com/office/drawing/2014/main" id="{CFC35D4C-2DE3-0760-4293-878A1704F77E}"/>
              </a:ext>
            </a:extLst>
          </p:cNvPr>
          <p:cNvGraphicFramePr/>
          <p:nvPr>
            <p:extLst>
              <p:ext uri="{D42A27DB-BD31-4B8C-83A1-F6EECF244321}">
                <p14:modId xmlns:p14="http://schemas.microsoft.com/office/powerpoint/2010/main" val="4084346374"/>
              </p:ext>
            </p:extLst>
          </p:nvPr>
        </p:nvGraphicFramePr>
        <p:xfrm>
          <a:off x="295275" y="552451"/>
          <a:ext cx="8639175" cy="3139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1841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31" name="Rectangle 30">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C9032C7E-598E-B8B5-343E-FA1B2F171CFD}"/>
              </a:ext>
            </a:extLst>
          </p:cNvPr>
          <p:cNvSpPr txBox="1"/>
          <p:nvPr/>
        </p:nvSpPr>
        <p:spPr>
          <a:xfrm>
            <a:off x="288757" y="163629"/>
            <a:ext cx="11146056" cy="4031873"/>
          </a:xfrm>
          <a:prstGeom prst="rect">
            <a:avLst/>
          </a:prstGeom>
          <a:noFill/>
        </p:spPr>
        <p:txBody>
          <a:bodyPr wrap="square">
            <a:spAutoFit/>
          </a:bodyPr>
          <a:lstStyle/>
          <a:p>
            <a:pPr>
              <a:spcAft>
                <a:spcPts val="600"/>
              </a:spcAft>
            </a:pPr>
            <a:r>
              <a:rPr lang="en-US" dirty="0">
                <a:solidFill>
                  <a:srgbClr val="00B050"/>
                </a:solidFill>
              </a:rPr>
              <a:t>Where Defects Originate</a:t>
            </a:r>
          </a:p>
          <a:p>
            <a:pPr>
              <a:spcAft>
                <a:spcPts val="600"/>
              </a:spcAft>
            </a:pPr>
            <a:r>
              <a:rPr lang="en-US" dirty="0">
                <a:solidFill>
                  <a:srgbClr val="00B050"/>
                </a:solidFill>
              </a:rPr>
              <a:t>      </a:t>
            </a:r>
            <a:r>
              <a:rPr lang="en-US" dirty="0"/>
              <a:t>To understand the dynamics and costs of defects, we need to know some things about them.         One of the most commonly understood facts about defects is that most defects originate in the requirements definition phase of a project. The next runner-up is the design phase.</a:t>
            </a:r>
          </a:p>
          <a:p>
            <a:pPr>
              <a:spcAft>
                <a:spcPts val="600"/>
              </a:spcAft>
            </a:pPr>
            <a:endParaRPr lang="en-US" dirty="0"/>
          </a:p>
          <a:p>
            <a:pPr>
              <a:spcAft>
                <a:spcPts val="600"/>
              </a:spcAft>
            </a:pPr>
            <a:r>
              <a:rPr lang="en-US" dirty="0"/>
              <a:t>   Some problems in getting accurate, clear, and testable requirements are:</a:t>
            </a:r>
          </a:p>
          <a:p>
            <a:pPr>
              <a:spcAft>
                <a:spcPts val="600"/>
              </a:spcAft>
            </a:pPr>
            <a:endParaRPr lang="en-US" dirty="0"/>
          </a:p>
          <a:p>
            <a:pPr>
              <a:spcAft>
                <a:spcPts val="600"/>
              </a:spcAft>
            </a:pPr>
            <a:r>
              <a:rPr lang="en-US" dirty="0"/>
              <a:t> • Many people do not have a solid requirements gathering process </a:t>
            </a:r>
          </a:p>
          <a:p>
            <a:pPr>
              <a:spcAft>
                <a:spcPts val="600"/>
              </a:spcAft>
            </a:pPr>
            <a:r>
              <a:rPr lang="en-US" dirty="0"/>
              <a:t> • Few people have been trained in or understand the dynamics of requirements </a:t>
            </a:r>
          </a:p>
          <a:p>
            <a:pPr>
              <a:spcAft>
                <a:spcPts val="600"/>
              </a:spcAft>
            </a:pPr>
            <a:r>
              <a:rPr lang="en-US" dirty="0"/>
              <a:t> • Projects, people, and the world around us change very quickly </a:t>
            </a:r>
          </a:p>
          <a:p>
            <a:pPr>
              <a:spcAft>
                <a:spcPts val="600"/>
              </a:spcAft>
            </a:pPr>
            <a:r>
              <a:rPr lang="en-US" dirty="0"/>
              <a:t> • The English language is ambiguous and even what we consider clear language can be                              interpreted differently by different people.</a:t>
            </a:r>
            <a:endParaRPr lang="en-IN" dirty="0"/>
          </a:p>
        </p:txBody>
      </p:sp>
      <p:graphicFrame>
        <p:nvGraphicFramePr>
          <p:cNvPr id="9" name="TextBox 6">
            <a:extLst>
              <a:ext uri="{FF2B5EF4-FFF2-40B4-BE49-F238E27FC236}">
                <a16:creationId xmlns:a16="http://schemas.microsoft.com/office/drawing/2014/main" id="{EFB39950-AA40-FE9E-E01B-0426E824D92D}"/>
              </a:ext>
            </a:extLst>
          </p:cNvPr>
          <p:cNvGraphicFramePr/>
          <p:nvPr>
            <p:extLst>
              <p:ext uri="{D42A27DB-BD31-4B8C-83A1-F6EECF244321}">
                <p14:modId xmlns:p14="http://schemas.microsoft.com/office/powerpoint/2010/main" val="4223846590"/>
              </p:ext>
            </p:extLst>
          </p:nvPr>
        </p:nvGraphicFramePr>
        <p:xfrm>
          <a:off x="6400800" y="3790950"/>
          <a:ext cx="4371974" cy="29034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9270000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917CD-25B5-10AF-8FC6-5789A9F40026}"/>
              </a:ext>
            </a:extLst>
          </p:cNvPr>
          <p:cNvSpPr txBox="1"/>
          <p:nvPr/>
        </p:nvSpPr>
        <p:spPr>
          <a:xfrm>
            <a:off x="3171825" y="443984"/>
            <a:ext cx="6096000" cy="523220"/>
          </a:xfrm>
          <a:prstGeom prst="rect">
            <a:avLst/>
          </a:prstGeom>
          <a:noFill/>
        </p:spPr>
        <p:txBody>
          <a:bodyPr wrap="square">
            <a:spAutoFit/>
          </a:bodyPr>
          <a:lstStyle/>
          <a:p>
            <a:r>
              <a:rPr lang="en-IN" sz="2800" dirty="0">
                <a:solidFill>
                  <a:schemeClr val="bg1"/>
                </a:solidFill>
                <a:latin typeface="Algerian" panose="04020705040A02060702" pitchFamily="82" charset="0"/>
              </a:rPr>
              <a:t>             </a:t>
            </a:r>
            <a:r>
              <a:rPr lang="en-IN" sz="2800" dirty="0">
                <a:solidFill>
                  <a:srgbClr val="FFFF00"/>
                </a:solidFill>
                <a:latin typeface="Algerian" panose="04020705040A02060702" pitchFamily="82" charset="0"/>
              </a:rPr>
              <a:t>HOW TESTING IS CONDUCTED</a:t>
            </a:r>
          </a:p>
        </p:txBody>
      </p:sp>
      <p:sp>
        <p:nvSpPr>
          <p:cNvPr id="5" name="TextBox 4">
            <a:extLst>
              <a:ext uri="{FF2B5EF4-FFF2-40B4-BE49-F238E27FC236}">
                <a16:creationId xmlns:a16="http://schemas.microsoft.com/office/drawing/2014/main" id="{81C083AB-5825-4698-BBF8-564F1781A2B9}"/>
              </a:ext>
            </a:extLst>
          </p:cNvPr>
          <p:cNvSpPr txBox="1"/>
          <p:nvPr/>
        </p:nvSpPr>
        <p:spPr>
          <a:xfrm>
            <a:off x="3048000" y="3091934"/>
            <a:ext cx="6096000" cy="369332"/>
          </a:xfrm>
          <a:prstGeom prst="rect">
            <a:avLst/>
          </a:prstGeom>
          <a:noFill/>
        </p:spPr>
        <p:txBody>
          <a:bodyPr wrap="square">
            <a:spAutoFit/>
          </a:bodyPr>
          <a:lstStyle/>
          <a:p>
            <a:r>
              <a:rPr lang="en-IN" dirty="0"/>
              <a:t> </a:t>
            </a:r>
          </a:p>
        </p:txBody>
      </p:sp>
      <p:sp>
        <p:nvSpPr>
          <p:cNvPr id="7" name="TextBox 6">
            <a:extLst>
              <a:ext uri="{FF2B5EF4-FFF2-40B4-BE49-F238E27FC236}">
                <a16:creationId xmlns:a16="http://schemas.microsoft.com/office/drawing/2014/main" id="{7656042E-97D2-0128-8702-931ED56F5EF6}"/>
              </a:ext>
            </a:extLst>
          </p:cNvPr>
          <p:cNvSpPr txBox="1"/>
          <p:nvPr/>
        </p:nvSpPr>
        <p:spPr>
          <a:xfrm>
            <a:off x="1162049" y="1229349"/>
            <a:ext cx="10201275" cy="1015663"/>
          </a:xfrm>
          <a:prstGeom prst="rect">
            <a:avLst/>
          </a:prstGeom>
          <a:noFill/>
        </p:spPr>
        <p:txBody>
          <a:bodyPr wrap="square">
            <a:spAutoFit/>
          </a:bodyPr>
          <a:lstStyle/>
          <a:p>
            <a:r>
              <a:rPr lang="en-US" sz="2000" dirty="0">
                <a:solidFill>
                  <a:schemeClr val="tx2"/>
                </a:solidFill>
                <a:effectLst/>
                <a:latin typeface="-apple-system"/>
              </a:rPr>
              <a:t>Testing is based on external expectations - Internal behavior of the application is unknown. Testing is done </a:t>
            </a:r>
            <a:r>
              <a:rPr lang="en-US" sz="2000" b="1" i="0" dirty="0">
                <a:solidFill>
                  <a:schemeClr val="tx2"/>
                </a:solidFill>
                <a:effectLst/>
                <a:latin typeface="-apple-system"/>
              </a:rPr>
              <a:t>on the basis of high-level database diagrams and data flow diagrams</a:t>
            </a:r>
            <a:r>
              <a:rPr lang="en-US" sz="2000" dirty="0">
                <a:solidFill>
                  <a:schemeClr val="tx2"/>
                </a:solidFill>
                <a:effectLst/>
                <a:latin typeface="-apple-system"/>
              </a:rPr>
              <a:t>. Internal workings are fully known and the tester can design test data accordingly.</a:t>
            </a:r>
            <a:endParaRPr lang="en-IN" sz="2000" dirty="0">
              <a:solidFill>
                <a:schemeClr val="tx2"/>
              </a:solidFill>
            </a:endParaRPr>
          </a:p>
        </p:txBody>
      </p:sp>
      <p:sp>
        <p:nvSpPr>
          <p:cNvPr id="11" name="TextBox 10">
            <a:extLst>
              <a:ext uri="{FF2B5EF4-FFF2-40B4-BE49-F238E27FC236}">
                <a16:creationId xmlns:a16="http://schemas.microsoft.com/office/drawing/2014/main" id="{1C54C8FB-0D9C-B2D7-B1C7-89CC34279B6D}"/>
              </a:ext>
            </a:extLst>
          </p:cNvPr>
          <p:cNvSpPr txBox="1"/>
          <p:nvPr/>
        </p:nvSpPr>
        <p:spPr>
          <a:xfrm>
            <a:off x="1066801" y="2676524"/>
            <a:ext cx="8077200" cy="461665"/>
          </a:xfrm>
          <a:prstGeom prst="rect">
            <a:avLst/>
          </a:prstGeom>
          <a:noFill/>
        </p:spPr>
        <p:txBody>
          <a:bodyPr wrap="square">
            <a:spAutoFit/>
          </a:bodyPr>
          <a:lstStyle/>
          <a:p>
            <a:pPr rtl="0"/>
            <a:r>
              <a:rPr lang="en-US" sz="2400" dirty="0">
                <a:effectLst/>
                <a:latin typeface="-apple-system"/>
              </a:rPr>
              <a:t>5 key software testing steps every engineer should perform </a:t>
            </a:r>
          </a:p>
        </p:txBody>
      </p:sp>
      <p:graphicFrame>
        <p:nvGraphicFramePr>
          <p:cNvPr id="13" name="TextBox 8">
            <a:extLst>
              <a:ext uri="{FF2B5EF4-FFF2-40B4-BE49-F238E27FC236}">
                <a16:creationId xmlns:a16="http://schemas.microsoft.com/office/drawing/2014/main" id="{64FD4A38-45F3-0989-77F7-6FB1A2C895BC}"/>
              </a:ext>
            </a:extLst>
          </p:cNvPr>
          <p:cNvGraphicFramePr/>
          <p:nvPr>
            <p:extLst>
              <p:ext uri="{D42A27DB-BD31-4B8C-83A1-F6EECF244321}">
                <p14:modId xmlns:p14="http://schemas.microsoft.com/office/powerpoint/2010/main" val="195687550"/>
              </p:ext>
            </p:extLst>
          </p:nvPr>
        </p:nvGraphicFramePr>
        <p:xfrm>
          <a:off x="1162049" y="3461265"/>
          <a:ext cx="10320890" cy="3083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1812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6" name="Freeform: Shape 2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41B8A73E-C59B-53B5-9BF4-99298C9064CC}"/>
              </a:ext>
            </a:extLst>
          </p:cNvPr>
          <p:cNvSpPr txBox="1"/>
          <p:nvPr/>
        </p:nvSpPr>
        <p:spPr>
          <a:xfrm>
            <a:off x="653143" y="1645920"/>
            <a:ext cx="3522879" cy="4470821"/>
          </a:xfrm>
          <a:prstGeom prst="rect">
            <a:avLst/>
          </a:prstGeom>
        </p:spPr>
        <p:txBody>
          <a:bodyPr vert="horz" lIns="91440" tIns="45720" rIns="91440" bIns="45720" rtlCol="0" anchor="t">
            <a:normAutofit/>
          </a:bodyPr>
          <a:lstStyle/>
          <a:p>
            <a:pPr algn="r">
              <a:spcBef>
                <a:spcPct val="0"/>
              </a:spcBef>
              <a:spcAft>
                <a:spcPts val="600"/>
              </a:spcAft>
            </a:pPr>
            <a:r>
              <a:rPr lang="en-US" sz="4200" b="0" i="0" kern="1200">
                <a:solidFill>
                  <a:srgbClr val="FFFFFF"/>
                </a:solidFill>
                <a:latin typeface="+mj-lt"/>
                <a:ea typeface="+mj-ea"/>
                <a:cs typeface="+mj-cs"/>
              </a:rPr>
              <a:t>SOFTWARE TESTING-THEN (PAST)</a:t>
            </a:r>
          </a:p>
        </p:txBody>
      </p:sp>
      <p:sp>
        <p:nvSpPr>
          <p:cNvPr id="3" name="TextBox 2">
            <a:extLst>
              <a:ext uri="{FF2B5EF4-FFF2-40B4-BE49-F238E27FC236}">
                <a16:creationId xmlns:a16="http://schemas.microsoft.com/office/drawing/2014/main" id="{16D2500A-4702-D981-4525-C41B8A6E4AA5}"/>
              </a:ext>
            </a:extLst>
          </p:cNvPr>
          <p:cNvSpPr txBox="1"/>
          <p:nvPr/>
        </p:nvSpPr>
        <p:spPr>
          <a:xfrm>
            <a:off x="5204109" y="1645920"/>
            <a:ext cx="5919503" cy="4470821"/>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endParaRPr lang="en-US">
              <a:effectLst/>
              <a:latin typeface="+mj-lt"/>
              <a:ea typeface="+mj-ea"/>
              <a:cs typeface="+mj-cs"/>
            </a:endParaRPr>
          </a:p>
          <a:p>
            <a:pPr>
              <a:spcBef>
                <a:spcPts val="1000"/>
              </a:spcBef>
              <a:buClr>
                <a:schemeClr val="bg2">
                  <a:lumMod val="40000"/>
                  <a:lumOff val="60000"/>
                </a:schemeClr>
              </a:buClr>
              <a:buSzPct val="80000"/>
              <a:buFont typeface="Wingdings 3" charset="2"/>
              <a:buChar char=""/>
            </a:pPr>
            <a:r>
              <a:rPr lang="en-US">
                <a:effectLst/>
                <a:latin typeface="+mj-lt"/>
                <a:ea typeface="+mj-ea"/>
                <a:cs typeface="+mj-cs"/>
              </a:rPr>
              <a:t>Testing was done by team according to the people choice </a:t>
            </a:r>
          </a:p>
          <a:p>
            <a:pPr>
              <a:spcBef>
                <a:spcPts val="1000"/>
              </a:spcBef>
              <a:buClr>
                <a:schemeClr val="bg2">
                  <a:lumMod val="40000"/>
                  <a:lumOff val="60000"/>
                </a:schemeClr>
              </a:buClr>
              <a:buSzPct val="80000"/>
              <a:buFont typeface="Wingdings 3" charset="2"/>
              <a:buChar char=""/>
            </a:pPr>
            <a:r>
              <a:rPr lang="en-US">
                <a:effectLst/>
                <a:latin typeface="+mj-lt"/>
                <a:ea typeface="+mj-ea"/>
                <a:cs typeface="+mj-cs"/>
              </a:rPr>
              <a:t>Lack of technology </a:t>
            </a:r>
          </a:p>
          <a:p>
            <a:pPr>
              <a:spcBef>
                <a:spcPts val="1000"/>
              </a:spcBef>
              <a:buClr>
                <a:schemeClr val="bg2">
                  <a:lumMod val="40000"/>
                  <a:lumOff val="60000"/>
                </a:schemeClr>
              </a:buClr>
              <a:buSzPct val="80000"/>
              <a:buFont typeface="Wingdings 3" charset="2"/>
              <a:buChar char=""/>
            </a:pPr>
            <a:r>
              <a:rPr lang="en-US">
                <a:effectLst/>
                <a:latin typeface="+mj-lt"/>
                <a:ea typeface="+mj-ea"/>
                <a:cs typeface="+mj-cs"/>
              </a:rPr>
              <a:t>There are less professions for testing due to lack of technical knowledge </a:t>
            </a:r>
          </a:p>
          <a:p>
            <a:pPr>
              <a:spcBef>
                <a:spcPts val="1000"/>
              </a:spcBef>
              <a:buClr>
                <a:schemeClr val="bg2">
                  <a:lumMod val="40000"/>
                  <a:lumOff val="60000"/>
                </a:schemeClr>
              </a:buClr>
              <a:buSzPct val="80000"/>
              <a:buFont typeface="Wingdings 3" charset="2"/>
              <a:buChar char=""/>
            </a:pPr>
            <a:r>
              <a:rPr lang="en-US">
                <a:effectLst/>
                <a:latin typeface="+mj-lt"/>
                <a:ea typeface="+mj-ea"/>
                <a:cs typeface="+mj-cs"/>
              </a:rPr>
              <a:t>Testing was learned by less people </a:t>
            </a:r>
          </a:p>
          <a:p>
            <a:pPr>
              <a:spcBef>
                <a:spcPts val="1000"/>
              </a:spcBef>
              <a:buClr>
                <a:schemeClr val="bg2">
                  <a:lumMod val="40000"/>
                  <a:lumOff val="60000"/>
                </a:schemeClr>
              </a:buClr>
              <a:buSzPct val="80000"/>
              <a:buFont typeface="Wingdings 3" charset="2"/>
              <a:buChar char=""/>
            </a:pPr>
            <a:r>
              <a:rPr lang="en-US">
                <a:effectLst/>
                <a:latin typeface="+mj-lt"/>
                <a:ea typeface="+mj-ea"/>
                <a:cs typeface="+mj-cs"/>
              </a:rPr>
              <a:t>All testers were expected to know programming languages and understand the working principles of operating systems.</a:t>
            </a:r>
          </a:p>
        </p:txBody>
      </p:sp>
    </p:spTree>
    <p:extLst>
      <p:ext uri="{BB962C8B-B14F-4D97-AF65-F5344CB8AC3E}">
        <p14:creationId xmlns:p14="http://schemas.microsoft.com/office/powerpoint/2010/main" val="26794242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6" name="Freeform: Shape 2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1574FB77-5900-4161-2D9D-1D98860CE3DF}"/>
              </a:ext>
            </a:extLst>
          </p:cNvPr>
          <p:cNvSpPr txBox="1"/>
          <p:nvPr/>
        </p:nvSpPr>
        <p:spPr>
          <a:xfrm>
            <a:off x="653143" y="1645920"/>
            <a:ext cx="3522879" cy="4470821"/>
          </a:xfrm>
          <a:prstGeom prst="rect">
            <a:avLst/>
          </a:prstGeom>
        </p:spPr>
        <p:txBody>
          <a:bodyPr vert="horz" lIns="91440" tIns="45720" rIns="91440" bIns="45720" rtlCol="0" anchor="t">
            <a:normAutofit/>
          </a:bodyPr>
          <a:lstStyle/>
          <a:p>
            <a:pPr algn="r">
              <a:spcBef>
                <a:spcPct val="0"/>
              </a:spcBef>
              <a:spcAft>
                <a:spcPts val="600"/>
              </a:spcAft>
            </a:pPr>
            <a:r>
              <a:rPr lang="en-US" sz="4200" b="0" i="0" kern="1200">
                <a:solidFill>
                  <a:srgbClr val="FFFFFF"/>
                </a:solidFill>
                <a:latin typeface="+mj-lt"/>
                <a:ea typeface="+mj-ea"/>
                <a:cs typeface="+mj-cs"/>
              </a:rPr>
              <a:t>SOFTWARE TESTING-NOW (PRESENT)</a:t>
            </a:r>
          </a:p>
        </p:txBody>
      </p:sp>
      <p:sp>
        <p:nvSpPr>
          <p:cNvPr id="5" name="TextBox 4">
            <a:extLst>
              <a:ext uri="{FF2B5EF4-FFF2-40B4-BE49-F238E27FC236}">
                <a16:creationId xmlns:a16="http://schemas.microsoft.com/office/drawing/2014/main" id="{B4A50E76-32B2-1AFB-011C-8B6FD8F43F21}"/>
              </a:ext>
            </a:extLst>
          </p:cNvPr>
          <p:cNvSpPr txBox="1"/>
          <p:nvPr/>
        </p:nvSpPr>
        <p:spPr>
          <a:xfrm>
            <a:off x="5204109" y="1645920"/>
            <a:ext cx="5919503" cy="4470821"/>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a:effectLst/>
                <a:latin typeface="+mj-lt"/>
                <a:ea typeface="+mj-ea"/>
                <a:cs typeface="+mj-cs"/>
              </a:rPr>
              <a:t>•Technology was improved</a:t>
            </a:r>
          </a:p>
          <a:p>
            <a:pPr>
              <a:spcBef>
                <a:spcPts val="1000"/>
              </a:spcBef>
              <a:buClr>
                <a:schemeClr val="bg2">
                  <a:lumMod val="40000"/>
                  <a:lumOff val="60000"/>
                </a:schemeClr>
              </a:buClr>
              <a:buSzPct val="80000"/>
              <a:buFont typeface="Wingdings 3" charset="2"/>
              <a:buChar char=""/>
            </a:pPr>
            <a:r>
              <a:rPr lang="en-US">
                <a:effectLst/>
                <a:latin typeface="+mj-lt"/>
                <a:ea typeface="+mj-ea"/>
                <a:cs typeface="+mj-cs"/>
              </a:rPr>
              <a:t>•Each tester has technical knowledge</a:t>
            </a:r>
          </a:p>
          <a:p>
            <a:pPr>
              <a:spcBef>
                <a:spcPts val="1000"/>
              </a:spcBef>
              <a:buClr>
                <a:schemeClr val="bg2">
                  <a:lumMod val="40000"/>
                  <a:lumOff val="60000"/>
                </a:schemeClr>
              </a:buClr>
              <a:buSzPct val="80000"/>
              <a:buFont typeface="Wingdings 3" charset="2"/>
              <a:buChar char=""/>
            </a:pPr>
            <a:r>
              <a:rPr lang="en-US">
                <a:effectLst/>
                <a:latin typeface="+mj-lt"/>
                <a:ea typeface="+mj-ea"/>
                <a:cs typeface="+mj-cs"/>
              </a:rPr>
              <a:t>•Testing was done separately by each person in a team</a:t>
            </a:r>
          </a:p>
          <a:p>
            <a:pPr>
              <a:spcBef>
                <a:spcPts val="1000"/>
              </a:spcBef>
              <a:buClr>
                <a:schemeClr val="bg2">
                  <a:lumMod val="40000"/>
                  <a:lumOff val="60000"/>
                </a:schemeClr>
              </a:buClr>
              <a:buSzPct val="80000"/>
              <a:buFont typeface="Wingdings 3" charset="2"/>
              <a:buChar char=""/>
            </a:pPr>
            <a:r>
              <a:rPr lang="en-US">
                <a:effectLst/>
                <a:latin typeface="+mj-lt"/>
                <a:ea typeface="+mj-ea"/>
                <a:cs typeface="+mj-cs"/>
              </a:rPr>
              <a:t>•Testing was not done in a huge way</a:t>
            </a:r>
          </a:p>
        </p:txBody>
      </p:sp>
    </p:spTree>
    <p:extLst>
      <p:ext uri="{BB962C8B-B14F-4D97-AF65-F5344CB8AC3E}">
        <p14:creationId xmlns:p14="http://schemas.microsoft.com/office/powerpoint/2010/main" val="76796038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green&#10;&#10;Description automatically generated">
            <a:extLst>
              <a:ext uri="{FF2B5EF4-FFF2-40B4-BE49-F238E27FC236}">
                <a16:creationId xmlns:a16="http://schemas.microsoft.com/office/drawing/2014/main" id="{F92D1FBC-CB77-FEA7-42D4-15947E3B4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0227" y="1085008"/>
            <a:ext cx="3997034" cy="2739913"/>
          </a:xfrm>
          <a:prstGeom prst="rect">
            <a:avLst/>
          </a:prstGeom>
        </p:spPr>
      </p:pic>
      <p:sp>
        <p:nvSpPr>
          <p:cNvPr id="5" name="TextBox 4">
            <a:extLst>
              <a:ext uri="{FF2B5EF4-FFF2-40B4-BE49-F238E27FC236}">
                <a16:creationId xmlns:a16="http://schemas.microsoft.com/office/drawing/2014/main" id="{0841D286-34E4-EBA8-1AAB-BE4DF0A7533E}"/>
              </a:ext>
            </a:extLst>
          </p:cNvPr>
          <p:cNvSpPr txBox="1"/>
          <p:nvPr/>
        </p:nvSpPr>
        <p:spPr>
          <a:xfrm>
            <a:off x="3448878" y="214970"/>
            <a:ext cx="6097656" cy="461665"/>
          </a:xfrm>
          <a:prstGeom prst="rect">
            <a:avLst/>
          </a:prstGeom>
          <a:noFill/>
        </p:spPr>
        <p:txBody>
          <a:bodyPr wrap="square">
            <a:spAutoFit/>
          </a:bodyPr>
          <a:lstStyle/>
          <a:p>
            <a:r>
              <a:rPr lang="en-IN" dirty="0"/>
              <a:t>         </a:t>
            </a:r>
            <a:r>
              <a:rPr lang="en-IN" sz="2400" dirty="0">
                <a:latin typeface="Amasis MT Pro Black" panose="02040A04050005020304" pitchFamily="18" charset="0"/>
              </a:rPr>
              <a:t>SCOPE OF SOFTWARE TESTING</a:t>
            </a:r>
          </a:p>
        </p:txBody>
      </p:sp>
      <p:sp>
        <p:nvSpPr>
          <p:cNvPr id="9" name="TextBox 8">
            <a:extLst>
              <a:ext uri="{FF2B5EF4-FFF2-40B4-BE49-F238E27FC236}">
                <a16:creationId xmlns:a16="http://schemas.microsoft.com/office/drawing/2014/main" id="{8B833BB2-9012-8EF6-8446-5544E890734B}"/>
              </a:ext>
            </a:extLst>
          </p:cNvPr>
          <p:cNvSpPr txBox="1"/>
          <p:nvPr/>
        </p:nvSpPr>
        <p:spPr>
          <a:xfrm>
            <a:off x="-38100" y="1219200"/>
            <a:ext cx="7591425" cy="3416320"/>
          </a:xfrm>
          <a:prstGeom prst="rect">
            <a:avLst/>
          </a:prstGeom>
          <a:noFill/>
        </p:spPr>
        <p:txBody>
          <a:bodyPr wrap="square">
            <a:spAutoFit/>
          </a:bodyPr>
          <a:lstStyle/>
          <a:p>
            <a:pPr algn="l"/>
            <a:r>
              <a:rPr lang="en-US" b="1" i="0" dirty="0">
                <a:solidFill>
                  <a:srgbClr val="111111"/>
                </a:solidFill>
                <a:effectLst/>
                <a:latin typeface="Roboto" panose="02000000000000000000" pitchFamily="2" charset="0"/>
              </a:rPr>
              <a:t>The scope of software testing includes: </a:t>
            </a:r>
          </a:p>
          <a:p>
            <a:pPr algn="l"/>
            <a:endParaRPr lang="en-US" b="0" i="0" dirty="0">
              <a:solidFill>
                <a:srgbClr val="111111"/>
              </a:solidFill>
              <a:effectLst/>
              <a:latin typeface="Roboto" panose="02000000000000000000" pitchFamily="2" charset="0"/>
            </a:endParaRPr>
          </a:p>
          <a:p>
            <a:pPr algn="l">
              <a:buFont typeface="Arial" panose="020B0604020202020204" pitchFamily="34" charset="0"/>
              <a:buChar char="•"/>
            </a:pPr>
            <a:r>
              <a:rPr lang="en-US" b="0" i="0" dirty="0">
                <a:solidFill>
                  <a:schemeClr val="tx2"/>
                </a:solidFill>
                <a:effectLst/>
                <a:latin typeface="Roboto" panose="02000000000000000000" pitchFamily="2" charset="0"/>
              </a:rPr>
              <a:t>Execution of that code in various environments and scenarios.</a:t>
            </a:r>
          </a:p>
          <a:p>
            <a:pPr algn="l">
              <a:buFont typeface="Arial" panose="020B0604020202020204" pitchFamily="34" charset="0"/>
              <a:buChar char="•"/>
            </a:pPr>
            <a:endParaRPr lang="en-US" b="0" i="0" dirty="0">
              <a:solidFill>
                <a:schemeClr val="tx2"/>
              </a:solidFill>
              <a:effectLst/>
              <a:latin typeface="Roboto" panose="02000000000000000000" pitchFamily="2" charset="0"/>
            </a:endParaRPr>
          </a:p>
          <a:p>
            <a:pPr algn="l">
              <a:buFont typeface="Arial" panose="020B0604020202020204" pitchFamily="34" charset="0"/>
              <a:buChar char="•"/>
            </a:pPr>
            <a:r>
              <a:rPr lang="en-US" b="0" i="0" dirty="0">
                <a:solidFill>
                  <a:schemeClr val="tx2"/>
                </a:solidFill>
                <a:effectLst/>
                <a:latin typeface="Roboto" panose="02000000000000000000" pitchFamily="2" charset="0"/>
              </a:rPr>
              <a:t>Examine the aspects of the code: Does the software do perform the executed task Function according to the specified...</a:t>
            </a:r>
          </a:p>
          <a:p>
            <a:pPr algn="l">
              <a:buFont typeface="Arial" panose="020B0604020202020204" pitchFamily="34" charset="0"/>
              <a:buChar char="•"/>
            </a:pPr>
            <a:endParaRPr lang="en-US" b="0" i="0" dirty="0">
              <a:solidFill>
                <a:schemeClr val="tx2"/>
              </a:solidFill>
              <a:effectLst/>
              <a:latin typeface="Roboto" panose="02000000000000000000" pitchFamily="2" charset="0"/>
            </a:endParaRPr>
          </a:p>
          <a:p>
            <a:pPr algn="l">
              <a:buFont typeface="Arial" panose="020B0604020202020204" pitchFamily="34" charset="0"/>
              <a:buChar char="•"/>
            </a:pPr>
            <a:r>
              <a:rPr lang="en-US" b="0" i="0" dirty="0">
                <a:solidFill>
                  <a:schemeClr val="tx2"/>
                </a:solidFill>
                <a:effectLst/>
                <a:latin typeface="Roboto" panose="02000000000000000000" pitchFamily="2" charset="0"/>
              </a:rPr>
              <a:t>Does the software do perform the executed task</a:t>
            </a:r>
            <a:br>
              <a:rPr lang="en-US" b="0" i="0" dirty="0">
                <a:solidFill>
                  <a:schemeClr val="tx2"/>
                </a:solidFill>
                <a:effectLst/>
                <a:latin typeface="Roboto" panose="02000000000000000000" pitchFamily="2" charset="0"/>
              </a:rPr>
            </a:br>
            <a:endParaRPr lang="en-US" b="0" i="0" dirty="0">
              <a:solidFill>
                <a:schemeClr val="tx2"/>
              </a:solidFill>
              <a:effectLst/>
              <a:latin typeface="Roboto" panose="02000000000000000000" pitchFamily="2" charset="0"/>
            </a:endParaRPr>
          </a:p>
          <a:p>
            <a:pPr algn="l">
              <a:buFont typeface="Arial" panose="020B0604020202020204" pitchFamily="34" charset="0"/>
              <a:buChar char="•"/>
            </a:pPr>
            <a:r>
              <a:rPr lang="en-US" b="0" i="0" dirty="0">
                <a:solidFill>
                  <a:schemeClr val="tx2"/>
                </a:solidFill>
                <a:effectLst/>
                <a:latin typeface="Roboto" panose="02000000000000000000" pitchFamily="2" charset="0"/>
              </a:rPr>
              <a:t>Function according to the specified functionality.</a:t>
            </a:r>
          </a:p>
          <a:p>
            <a:br>
              <a:rPr lang="en-US" b="0" i="0" dirty="0">
                <a:solidFill>
                  <a:srgbClr val="444444"/>
                </a:solidFill>
                <a:effectLst/>
                <a:latin typeface="Roboto" panose="02000000000000000000" pitchFamily="2" charset="0"/>
              </a:rPr>
            </a:br>
            <a:endParaRPr lang="en-IN" dirty="0"/>
          </a:p>
        </p:txBody>
      </p:sp>
      <p:sp>
        <p:nvSpPr>
          <p:cNvPr id="11" name="TextBox 10">
            <a:extLst>
              <a:ext uri="{FF2B5EF4-FFF2-40B4-BE49-F238E27FC236}">
                <a16:creationId xmlns:a16="http://schemas.microsoft.com/office/drawing/2014/main" id="{9EB3A0CB-C66C-D242-1098-5E4A00BF4141}"/>
              </a:ext>
            </a:extLst>
          </p:cNvPr>
          <p:cNvSpPr txBox="1"/>
          <p:nvPr/>
        </p:nvSpPr>
        <p:spPr>
          <a:xfrm rot="10800000" flipV="1">
            <a:off x="304799" y="4728645"/>
            <a:ext cx="11639550" cy="1477328"/>
          </a:xfrm>
          <a:prstGeom prst="rect">
            <a:avLst/>
          </a:prstGeom>
          <a:noFill/>
        </p:spPr>
        <p:txBody>
          <a:bodyPr wrap="square">
            <a:spAutoFit/>
          </a:bodyPr>
          <a:lstStyle/>
          <a:p>
            <a:pPr algn="just" rtl="0"/>
            <a:r>
              <a:rPr lang="en-US" b="0" i="0" u="none" strike="noStrike" dirty="0">
                <a:solidFill>
                  <a:schemeClr val="tx2"/>
                </a:solidFill>
                <a:effectLst/>
                <a:latin typeface="arial" panose="020B0604020202020204" pitchFamily="34" charset="0"/>
              </a:rPr>
              <a:t>A tester must know the program to be tested and the tools needed to test it. It is frequently very specialized, and your employer may be required to train you. To be an effective tester, you must be well-organized, rational, careful, thorough, and patient.</a:t>
            </a:r>
            <a:endParaRPr lang="en-US" b="0" i="0" dirty="0">
              <a:solidFill>
                <a:schemeClr val="tx2"/>
              </a:solidFill>
              <a:effectLst/>
              <a:latin typeface="montserrat" panose="00000500000000000000" pitchFamily="2" charset="0"/>
            </a:endParaRPr>
          </a:p>
          <a:p>
            <a:br>
              <a:rPr lang="en-US" dirty="0"/>
            </a:br>
            <a:endParaRPr lang="en-IN" dirty="0"/>
          </a:p>
        </p:txBody>
      </p:sp>
    </p:spTree>
    <p:extLst>
      <p:ext uri="{BB962C8B-B14F-4D97-AF65-F5344CB8AC3E}">
        <p14:creationId xmlns:p14="http://schemas.microsoft.com/office/powerpoint/2010/main" val="301167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24F3B7-9E84-EA53-ED86-FD20F46D10F4}"/>
              </a:ext>
            </a:extLst>
          </p:cNvPr>
          <p:cNvSpPr txBox="1"/>
          <p:nvPr/>
        </p:nvSpPr>
        <p:spPr>
          <a:xfrm>
            <a:off x="4105275" y="158234"/>
            <a:ext cx="6096000" cy="461665"/>
          </a:xfrm>
          <a:prstGeom prst="rect">
            <a:avLst/>
          </a:prstGeom>
          <a:noFill/>
        </p:spPr>
        <p:txBody>
          <a:bodyPr wrap="square">
            <a:spAutoFit/>
          </a:bodyPr>
          <a:lstStyle/>
          <a:p>
            <a:pPr algn="l"/>
            <a:r>
              <a:rPr lang="en-IN" sz="2400" b="0" i="0" dirty="0">
                <a:solidFill>
                  <a:schemeClr val="accent3"/>
                </a:solidFill>
                <a:effectLst/>
                <a:latin typeface="Rockwell Extra Bold" panose="02060903040505020403" pitchFamily="18" charset="0"/>
              </a:rPr>
              <a:t>Risk Based Testing</a:t>
            </a:r>
          </a:p>
        </p:txBody>
      </p:sp>
      <p:sp>
        <p:nvSpPr>
          <p:cNvPr id="5" name="TextBox 4">
            <a:extLst>
              <a:ext uri="{FF2B5EF4-FFF2-40B4-BE49-F238E27FC236}">
                <a16:creationId xmlns:a16="http://schemas.microsoft.com/office/drawing/2014/main" id="{02B9947D-9EEE-FD4B-7A9C-0B49A4CA7317}"/>
              </a:ext>
            </a:extLst>
          </p:cNvPr>
          <p:cNvSpPr txBox="1"/>
          <p:nvPr/>
        </p:nvSpPr>
        <p:spPr>
          <a:xfrm>
            <a:off x="428625" y="752476"/>
            <a:ext cx="10382250" cy="923330"/>
          </a:xfrm>
          <a:prstGeom prst="rect">
            <a:avLst/>
          </a:prstGeom>
          <a:noFill/>
        </p:spPr>
        <p:txBody>
          <a:bodyPr wrap="square">
            <a:spAutoFit/>
          </a:bodyPr>
          <a:lstStyle/>
          <a:p>
            <a:r>
              <a:rPr lang="en-US" b="0" i="0" dirty="0">
                <a:solidFill>
                  <a:schemeClr val="tx2"/>
                </a:solidFill>
                <a:effectLst/>
                <a:latin typeface="Open Sans" panose="020B0606030504020204" pitchFamily="34" charset="0"/>
              </a:rPr>
              <a:t>Risk-based testing is prioritizing the feature’s, modules and functions of the Application under Test based on impact and likelihood of failures. It involves assessing the risk based on the complexity, business criticality, usage frequency, visible areas, Defect prone areas, etc.</a:t>
            </a:r>
            <a:endParaRPr lang="en-IN" dirty="0">
              <a:solidFill>
                <a:schemeClr val="tx2"/>
              </a:solidFill>
            </a:endParaRPr>
          </a:p>
        </p:txBody>
      </p:sp>
      <p:sp>
        <p:nvSpPr>
          <p:cNvPr id="7" name="TextBox 6">
            <a:extLst>
              <a:ext uri="{FF2B5EF4-FFF2-40B4-BE49-F238E27FC236}">
                <a16:creationId xmlns:a16="http://schemas.microsoft.com/office/drawing/2014/main" id="{80CCC32D-A470-D53A-F719-1889C9C12990}"/>
              </a:ext>
            </a:extLst>
          </p:cNvPr>
          <p:cNvSpPr txBox="1"/>
          <p:nvPr/>
        </p:nvSpPr>
        <p:spPr>
          <a:xfrm>
            <a:off x="428625" y="1808382"/>
            <a:ext cx="8905875" cy="1477328"/>
          </a:xfrm>
          <a:prstGeom prst="rect">
            <a:avLst/>
          </a:prstGeom>
          <a:noFill/>
        </p:spPr>
        <p:txBody>
          <a:bodyPr wrap="square">
            <a:spAutoFit/>
          </a:bodyPr>
          <a:lstStyle/>
          <a:p>
            <a:pPr algn="l"/>
            <a:r>
              <a:rPr lang="en-US" b="1" i="0" dirty="0">
                <a:solidFill>
                  <a:schemeClr val="accent2"/>
                </a:solidFill>
                <a:effectLst/>
                <a:latin typeface="Open Sans" panose="020B0606030504020204" pitchFamily="34" charset="0"/>
              </a:rPr>
              <a:t>Positive risks</a:t>
            </a:r>
            <a:r>
              <a:rPr lang="en-US" b="0" i="0" dirty="0">
                <a:solidFill>
                  <a:schemeClr val="accent2"/>
                </a:solidFill>
                <a:effectLst/>
                <a:latin typeface="Open Sans" panose="020B0606030504020204" pitchFamily="34" charset="0"/>
              </a:rPr>
              <a:t> </a:t>
            </a:r>
            <a:r>
              <a:rPr lang="en-US" b="0" i="0" dirty="0">
                <a:solidFill>
                  <a:schemeClr val="tx2"/>
                </a:solidFill>
                <a:effectLst/>
                <a:latin typeface="Open Sans" panose="020B0606030504020204" pitchFamily="34" charset="0"/>
              </a:rPr>
              <a:t>are referred to as opportunities and help in business sustainability. For example, investing in a new project, changing business processes, Developing new products.</a:t>
            </a:r>
          </a:p>
          <a:p>
            <a:pPr algn="l"/>
            <a:r>
              <a:rPr lang="en-US" b="1" i="0" dirty="0">
                <a:solidFill>
                  <a:schemeClr val="accent2"/>
                </a:solidFill>
                <a:effectLst/>
                <a:latin typeface="Open Sans" panose="020B0606030504020204" pitchFamily="34" charset="0"/>
              </a:rPr>
              <a:t>Negative Risks</a:t>
            </a:r>
            <a:r>
              <a:rPr lang="en-US" b="0" i="0" dirty="0">
                <a:solidFill>
                  <a:schemeClr val="accent2"/>
                </a:solidFill>
                <a:effectLst/>
                <a:latin typeface="Open Sans" panose="020B0606030504020204" pitchFamily="34" charset="0"/>
              </a:rPr>
              <a:t> </a:t>
            </a:r>
            <a:r>
              <a:rPr lang="en-US" b="0" i="0" dirty="0">
                <a:solidFill>
                  <a:schemeClr val="tx2"/>
                </a:solidFill>
                <a:effectLst/>
                <a:latin typeface="Open Sans" panose="020B0606030504020204" pitchFamily="34" charset="0"/>
              </a:rPr>
              <a:t>are referred to as threats and recommendations to minimize or eliminate them must be implemented for project success.</a:t>
            </a:r>
          </a:p>
        </p:txBody>
      </p:sp>
      <p:sp>
        <p:nvSpPr>
          <p:cNvPr id="9" name="TextBox 8">
            <a:extLst>
              <a:ext uri="{FF2B5EF4-FFF2-40B4-BE49-F238E27FC236}">
                <a16:creationId xmlns:a16="http://schemas.microsoft.com/office/drawing/2014/main" id="{316BBD6B-DABB-742A-E518-8B7EB34058BA}"/>
              </a:ext>
            </a:extLst>
          </p:cNvPr>
          <p:cNvSpPr txBox="1"/>
          <p:nvPr/>
        </p:nvSpPr>
        <p:spPr>
          <a:xfrm>
            <a:off x="323850" y="3429000"/>
            <a:ext cx="8820149" cy="2585323"/>
          </a:xfrm>
          <a:prstGeom prst="rect">
            <a:avLst/>
          </a:prstGeom>
          <a:noFill/>
        </p:spPr>
        <p:txBody>
          <a:bodyPr wrap="square">
            <a:spAutoFit/>
          </a:bodyPr>
          <a:lstStyle/>
          <a:p>
            <a:pPr algn="l"/>
            <a:r>
              <a:rPr lang="en-US" b="0" i="0" dirty="0">
                <a:solidFill>
                  <a:schemeClr val="accent3"/>
                </a:solidFill>
                <a:effectLst/>
                <a:latin typeface="Nunito" pitchFamily="2" charset="0"/>
              </a:rPr>
              <a:t>When to implement Risk-based Testing</a:t>
            </a:r>
          </a:p>
          <a:p>
            <a:pPr algn="l"/>
            <a:r>
              <a:rPr lang="en-US" b="0" i="0" dirty="0">
                <a:solidFill>
                  <a:schemeClr val="tx2"/>
                </a:solidFill>
                <a:effectLst/>
                <a:latin typeface="Open Sans" panose="020B0606030504020204" pitchFamily="34" charset="0"/>
              </a:rPr>
              <a:t>Risk-based testing can be implemented in</a:t>
            </a:r>
          </a:p>
          <a:p>
            <a:pPr algn="l">
              <a:buFont typeface="Arial" panose="020B0604020202020204" pitchFamily="34" charset="0"/>
              <a:buChar char="•"/>
            </a:pPr>
            <a:r>
              <a:rPr lang="en-US" b="0" i="0" dirty="0">
                <a:solidFill>
                  <a:schemeClr val="tx2"/>
                </a:solidFill>
                <a:effectLst/>
                <a:latin typeface="Open Sans" panose="020B0606030504020204" pitchFamily="34" charset="0"/>
              </a:rPr>
              <a:t>Projects having time, resource, budget constraints, etc.</a:t>
            </a:r>
          </a:p>
          <a:p>
            <a:pPr algn="l">
              <a:buFont typeface="Arial" panose="020B0604020202020204" pitchFamily="34" charset="0"/>
              <a:buChar char="•"/>
            </a:pPr>
            <a:r>
              <a:rPr lang="en-US" b="0" i="0" dirty="0">
                <a:solidFill>
                  <a:schemeClr val="tx2"/>
                </a:solidFill>
                <a:effectLst/>
                <a:latin typeface="Open Sans" panose="020B0606030504020204" pitchFamily="34" charset="0"/>
              </a:rPr>
              <a:t>Projects were risk-based analysis can be used to detect vulnerabilities to SQL injection attacks.</a:t>
            </a:r>
          </a:p>
          <a:p>
            <a:pPr algn="l">
              <a:buFont typeface="Arial" panose="020B0604020202020204" pitchFamily="34" charset="0"/>
              <a:buChar char="•"/>
            </a:pPr>
            <a:r>
              <a:rPr lang="en-US" b="0" i="0" dirty="0">
                <a:solidFill>
                  <a:schemeClr val="tx2"/>
                </a:solidFill>
                <a:effectLst/>
                <a:latin typeface="Open Sans" panose="020B0606030504020204" pitchFamily="34" charset="0"/>
              </a:rPr>
              <a:t>Security Testing in Cloud Computing Environments.</a:t>
            </a:r>
          </a:p>
          <a:p>
            <a:pPr algn="l">
              <a:buFont typeface="Arial" panose="020B0604020202020204" pitchFamily="34" charset="0"/>
              <a:buChar char="•"/>
            </a:pPr>
            <a:r>
              <a:rPr lang="en-US" b="0" i="0" dirty="0">
                <a:solidFill>
                  <a:schemeClr val="tx2"/>
                </a:solidFill>
                <a:effectLst/>
                <a:latin typeface="Open Sans" panose="020B0606030504020204" pitchFamily="34" charset="0"/>
              </a:rPr>
              <a:t>New projects with high-risk factors like Lack of experience with the technologies used, Lack of business domain knowledge.</a:t>
            </a:r>
          </a:p>
          <a:p>
            <a:pPr algn="l">
              <a:buFont typeface="Arial" panose="020B0604020202020204" pitchFamily="34" charset="0"/>
              <a:buChar char="•"/>
            </a:pPr>
            <a:r>
              <a:rPr lang="en-US" b="0" i="0" dirty="0">
                <a:solidFill>
                  <a:schemeClr val="tx2"/>
                </a:solidFill>
                <a:effectLst/>
                <a:latin typeface="Open Sans" panose="020B0606030504020204" pitchFamily="34" charset="0"/>
              </a:rPr>
              <a:t>Incremental and iterative models, etc.</a:t>
            </a:r>
          </a:p>
        </p:txBody>
      </p:sp>
      <p:pic>
        <p:nvPicPr>
          <p:cNvPr id="11" name="Picture 10" descr="Graphical user interface, application&#10;&#10;Description automatically generated">
            <a:extLst>
              <a:ext uri="{FF2B5EF4-FFF2-40B4-BE49-F238E27FC236}">
                <a16:creationId xmlns:a16="http://schemas.microsoft.com/office/drawing/2014/main" id="{D83B64FD-0256-ED3C-A7CE-F07E0AE1F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6825" y="3033298"/>
            <a:ext cx="2628900" cy="2568422"/>
          </a:xfrm>
          <a:prstGeom prst="rect">
            <a:avLst/>
          </a:prstGeom>
        </p:spPr>
      </p:pic>
    </p:spTree>
    <p:extLst>
      <p:ext uri="{BB962C8B-B14F-4D97-AF65-F5344CB8AC3E}">
        <p14:creationId xmlns:p14="http://schemas.microsoft.com/office/powerpoint/2010/main" val="30935069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Metadata/LabelInfo.xml><?xml version="1.0" encoding="utf-8"?>
<clbl:labelList xmlns:clbl="http://schemas.microsoft.com/office/2020/mipLabelMetadata">
  <clbl:label id="{13085c86-4bcb-460a-a6f0-b373421c6323}" enabled="0" method="" siteId="{13085c86-4bcb-460a-a6f0-b373421c6323}" removed="1"/>
</clbl:labelList>
</file>

<file path=docProps/app.xml><?xml version="1.0" encoding="utf-8"?>
<Properties xmlns="http://schemas.openxmlformats.org/officeDocument/2006/extended-properties" xmlns:vt="http://schemas.openxmlformats.org/officeDocument/2006/docPropsVTypes">
  <Template>Ion</Template>
  <TotalTime>203</TotalTime>
  <Words>2039</Words>
  <Application>Microsoft Office PowerPoint</Application>
  <PresentationFormat>Widescreen</PresentationFormat>
  <Paragraphs>134</Paragraphs>
  <Slides>18</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Algerian</vt:lpstr>
      <vt:lpstr>Amasis MT Pro Black</vt:lpstr>
      <vt:lpstr>-apple-system</vt:lpstr>
      <vt:lpstr>Arial</vt:lpstr>
      <vt:lpstr>Arial</vt:lpstr>
      <vt:lpstr>Century Gothic</vt:lpstr>
      <vt:lpstr>Goudy Stout</vt:lpstr>
      <vt:lpstr>helvetica neue</vt:lpstr>
      <vt:lpstr>montserrat</vt:lpstr>
      <vt:lpstr>Nunito</vt:lpstr>
      <vt:lpstr>OCR A Extended</vt:lpstr>
      <vt:lpstr>Open Sans</vt:lpstr>
      <vt:lpstr>open_sansregular</vt:lpstr>
      <vt:lpstr>Roboto</vt:lpstr>
      <vt:lpstr>Rockwell Extra Bold</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 Kella</dc:creator>
  <cp:lastModifiedBy>Bhargav Kella</cp:lastModifiedBy>
  <cp:revision>1</cp:revision>
  <dcterms:created xsi:type="dcterms:W3CDTF">2022-06-29T06:01:05Z</dcterms:created>
  <dcterms:modified xsi:type="dcterms:W3CDTF">2022-06-29T09:24:36Z</dcterms:modified>
</cp:coreProperties>
</file>